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iaZtCZjuQ+LfZMwW3mzut89dd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3FE5A9-8EB3-4CAD-8AFB-88BC527EF9BF}">
  <a:tblStyle styleId="{A23FE5A9-8EB3-4CAD-8AFB-88BC527EF9B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7" name="Google Shape;17;p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9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" name="Google Shape;33;p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1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8" name="Google Shape;38;p12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lculator-1.com/simpl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b="0" i="0" lang="en" sz="11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b="0" i="0" sz="11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b="0" i="0" sz="13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2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{A23FE5A9-8EB3-4CAD-8AFB-88BC527EF9BF}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Zach Kroesen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Joseph Casale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JP Dumont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Addo Davies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Jonathan Cruz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Jake Downie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2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3"/>
          <p:cNvSpPr txBox="1"/>
          <p:nvPr>
            <p:ph idx="2" type="body"/>
          </p:nvPr>
        </p:nvSpPr>
        <p:spPr>
          <a:xfrm>
            <a:off x="311700" y="1209975"/>
            <a:ext cx="37065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For this assignment you'll be creating a network calculator. However, before starting, take a few minutes to analyze how a simple calculator works. This will help you better understand what is going on at the user interface level.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Use the simple calculator at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Simple Calculator (calculator-1.com)</a:t>
            </a:r>
            <a:r>
              <a:rPr lang="en" sz="1200"/>
              <a:t> to answer the following questions on the right.</a:t>
            </a:r>
            <a:endParaRPr sz="1200"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4451050" y="281575"/>
            <a:ext cx="4317000" cy="471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What happens when you press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+ 8 =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What happens when you then press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- 4 =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-4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What happens if you then press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* 8 =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 words, describe the process for handling user input given the previous illustrations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Take Input.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Evaluate.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Print result.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5188525" y="1961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4"/>
          <p:cNvSpPr txBox="1"/>
          <p:nvPr>
            <p:ph idx="2" type="body"/>
          </p:nvPr>
        </p:nvSpPr>
        <p:spPr>
          <a:xfrm>
            <a:off x="5188500" y="752775"/>
            <a:ext cx="37065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100"/>
              <a:t>Given the following code for a stand alone calculator, when converted to a network calculator, which lines would be in the client and which would be in the server?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i="1" lang="en" sz="1100"/>
              <a:t>Hint:</a:t>
            </a:r>
            <a:r>
              <a:rPr lang="en" sz="1100"/>
              <a:t> The client is responsible for everything the user sees and the server does all the calculations.</a:t>
            </a:r>
            <a:endParaRPr sz="1100"/>
          </a:p>
        </p:txBody>
      </p:sp>
      <p:sp>
        <p:nvSpPr>
          <p:cNvPr id="98" name="Google Shape;98;p4"/>
          <p:cNvSpPr txBox="1"/>
          <p:nvPr/>
        </p:nvSpPr>
        <p:spPr>
          <a:xfrm>
            <a:off x="412450" y="281575"/>
            <a:ext cx="4317000" cy="22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Client Lines: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1 - 4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5100700" y="2135550"/>
            <a:ext cx="3886800" cy="294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4570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Calculator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Calculator 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OPS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System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"Enter math operation: "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nextLine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6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0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7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tokens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strip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9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operand1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Float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parseFloat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tokens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0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operand2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parseFloat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tokens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0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calculator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tokens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0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operand1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operand2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" sz="10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0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" sz="10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412450" y="2523475"/>
            <a:ext cx="4317000" cy="22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Server Lines: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6 - 14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5"/>
          <p:cNvSpPr txBox="1"/>
          <p:nvPr>
            <p:ph idx="2" type="body"/>
          </p:nvPr>
        </p:nvSpPr>
        <p:spPr>
          <a:xfrm>
            <a:off x="311700" y="1059775"/>
            <a:ext cx="3706500" cy="25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The server will receive messages from the client on port </a:t>
            </a:r>
            <a:r>
              <a:rPr b="1" i="1" lang="en" sz="1200">
                <a:solidFill>
                  <a:srgbClr val="EA9999"/>
                </a:solidFill>
              </a:rPr>
              <a:t>12400</a:t>
            </a:r>
            <a:r>
              <a:rPr lang="en" sz="1200">
                <a:solidFill>
                  <a:srgbClr val="EA9999"/>
                </a:solidFill>
              </a:rPr>
              <a:t> </a:t>
            </a:r>
            <a:r>
              <a:rPr lang="en" sz="1200"/>
              <a:t>using UDP. Write the code necessary to receive one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DatagramPacket</a:t>
            </a:r>
            <a:r>
              <a:rPr lang="en" sz="1200"/>
              <a:t> on port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12400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i="1" lang="en" sz="1200"/>
              <a:t>Refer to the example from class if you need to.</a:t>
            </a:r>
            <a:endParaRPr sz="1200"/>
          </a:p>
        </p:txBody>
      </p:sp>
      <p:sp>
        <p:nvSpPr>
          <p:cNvPr id="108" name="Google Shape;108;p5"/>
          <p:cNvSpPr txBox="1"/>
          <p:nvPr/>
        </p:nvSpPr>
        <p:spPr>
          <a:xfrm>
            <a:off x="4336825" y="281575"/>
            <a:ext cx="4736400" cy="471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DatagramSocket server = new DatagramSocket(12400);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Byte[] buffer = new byte[1024];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DatagramPacket packet = new DatagramPacket(buffer, buffer.length);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server.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receive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(packet);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String message = new String(packet.getData(), 0, packet.getLength());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System.out.println(message);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5192225" y="119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5" name="Google Shape;115;p6"/>
          <p:cNvSpPr txBox="1"/>
          <p:nvPr>
            <p:ph idx="2" type="body"/>
          </p:nvPr>
        </p:nvSpPr>
        <p:spPr>
          <a:xfrm>
            <a:off x="5014350" y="752775"/>
            <a:ext cx="39408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Sending text data using UDP involves the following steps.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a socket to send the data with.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Convert the text data from a String into a byte array.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 the byte array to a packet that is addressed to the recipient.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Send the packet using the socket.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In the space on the left, write the Java code necessary to send the String "I Love Java" to "se.rit.edu" on port 42100 using UDP.</a:t>
            </a:r>
            <a:endParaRPr sz="1200"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90450" y="272325"/>
            <a:ext cx="4690500" cy="443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DatagramSocket s = new DatagramSocket();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String m = “Hello world!”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DatagramPacket p = new DatagramPacket(m.getBytes(), m.length(), “se.rit.edu”, 42100);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s.send(p);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