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EA05-1A5D-BD4D-9EF5-3B9C716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092A-B463-FD41-A077-48D91E8F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7B25-500F-6740-ABC8-62180C97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EF92-F0C7-B54D-BC63-F769997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E1CD-30BB-6E4F-886D-F84369B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B7D-7F6F-BB48-A171-E779F15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DE85-CA6A-9748-9783-A6EF706F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B264-BF2B-9047-8763-6D2ED42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D862-56EC-E040-B1F9-A687D5D0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515B-B049-3D46-ACF7-6ADE6E0B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9CDF3-177E-A340-97EF-C53BE50C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69CE-6A28-FD47-AE88-881C55BB9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71A4-8ACB-3047-B5D4-A3204544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332F-8E00-BA48-B4F4-5F4C0C1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5C62-3CCC-2648-A338-804E420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0240-1D0C-D042-8580-5F39B3BD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1004-991C-004D-AAA9-B0BCC053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5DB7-9D3B-DC41-B56D-25D83C0D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BDA3-BB60-8041-A5FD-160582D1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D693-37B7-B643-AD7D-D311420A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744-A4FA-6343-A474-EBEF33B4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D3FD-12CF-494A-B974-09515132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E2DD-E070-4147-8B7E-3574986C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128C-9B5C-F543-B5C4-E8B98060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EC5F-1C68-9F4E-93FA-0518171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93D-A500-754D-8E56-E6CBB71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B415-233A-A141-B7BD-DED62E59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8A8A-884F-6D40-A268-2B5E2882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A536-A5B8-3A4C-B4DE-5A2A3D31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8148-5C50-0942-ABC0-6850EC82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C5DF1-0E1B-A244-8CA1-F0D4DD1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C41-3398-0C44-B652-531412CA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A21F-53C9-C24B-A695-8FC5B8D4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7EA8-1178-E145-B286-4E10E3F4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46FE-2F41-A14F-9EC7-EAACA0557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1ABB-035E-4042-9A52-B719322EA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6D3C-7F3A-E045-9921-91B97D9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C5790-05E2-3F49-90AC-BD5BF799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5EF77-D070-C347-80D3-BC41AE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962B-EB92-1146-BC0F-0A4BBB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033A9-CB3D-C34F-8B3E-706B85BC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5871-3DF6-DB48-A132-B947F84E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63FAF-57AC-3847-B90B-5C1FDFA9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280A6-530B-6048-B0DC-B6CFE133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0D680-9ACC-174D-A432-57CCEFB5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444C-1D1B-1D4B-B978-A4CDDB26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F64B-8916-784E-895D-C27E0887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9DC6-867F-2F4D-B939-1165FDD6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DB78-E422-A840-9F41-06EA325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B251-6C08-A04C-8B17-D4C8CF15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8366-6443-A64B-B021-311130A3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DF08-8585-FA42-BFE5-F29C925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A4FD-2BD9-8C44-B61B-DCA89B27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22E7D-550F-D74C-95A3-FC8F7860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40AF-2CE0-9946-94B9-CC5F523E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E37A-4DE6-6B46-A0BE-AFBC099D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BB0D-97A0-9E49-AC58-234D5F1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E53B-D171-B04E-B579-F116C805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D5D84-5487-5E42-8C82-2CE4A49B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EC54-E03A-D446-92E5-8EEBBC56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3DFB-AF69-364E-9F18-A457412C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B2FA-2205-7E4B-BB99-6DB8770A7B65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90D1-9870-3F40-A13D-66057970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978D-1141-D543-93B6-F0F4D5C7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99F3-9F16-4C4A-9B75-743686C5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E39028E-A404-3749-8D88-0D8977A03A75}"/>
              </a:ext>
            </a:extLst>
          </p:cNvPr>
          <p:cNvGrpSpPr/>
          <p:nvPr/>
        </p:nvGrpSpPr>
        <p:grpSpPr>
          <a:xfrm>
            <a:off x="682482" y="540662"/>
            <a:ext cx="11090417" cy="3982351"/>
            <a:chOff x="682482" y="540662"/>
            <a:chExt cx="11090417" cy="39823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7CEA8B-F43A-8744-8828-E17BFCC0EA63}"/>
                </a:ext>
              </a:extLst>
            </p:cNvPr>
            <p:cNvSpPr/>
            <p:nvPr/>
          </p:nvSpPr>
          <p:spPr>
            <a:xfrm>
              <a:off x="682482" y="540662"/>
              <a:ext cx="11090417" cy="39823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764525-7D06-5F41-955E-EA40668F042A}"/>
                </a:ext>
              </a:extLst>
            </p:cNvPr>
            <p:cNvGrpSpPr/>
            <p:nvPr/>
          </p:nvGrpSpPr>
          <p:grpSpPr>
            <a:xfrm>
              <a:off x="1047069" y="702129"/>
              <a:ext cx="10488774" cy="3414083"/>
              <a:chOff x="442912" y="1061357"/>
              <a:chExt cx="10488774" cy="3414083"/>
            </a:xfrm>
            <a:solidFill>
              <a:schemeClr val="bg1"/>
            </a:solidFill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6552B-B0C1-1744-A413-6876AC7D25C0}"/>
                  </a:ext>
                </a:extLst>
              </p:cNvPr>
              <p:cNvSpPr txBox="1"/>
              <p:nvPr/>
            </p:nvSpPr>
            <p:spPr>
              <a:xfrm>
                <a:off x="442912" y="2044005"/>
                <a:ext cx="9273693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MyFavoriteIrisFlowers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%&gt;%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ggplot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aes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 x= </a:t>
                </a:r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isFavorite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, y= MEAN  ) ) +</a:t>
                </a:r>
              </a:p>
              <a:p>
                <a:r>
                  <a:rPr lang="en-US" sz="28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geom_point</a:t>
                </a:r>
                <a:r>
                  <a:rPr lang="en-US" sz="28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(size = 3)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4E5CA-34A4-194C-A1DD-7B76A0CAD082}"/>
                  </a:ext>
                </a:extLst>
              </p:cNvPr>
              <p:cNvSpPr txBox="1"/>
              <p:nvPr/>
            </p:nvSpPr>
            <p:spPr>
              <a:xfrm>
                <a:off x="1371600" y="1061357"/>
                <a:ext cx="1257300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data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2037A4D-AC95-6544-A005-1AE7A32A3BA6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1371600" y="1584577"/>
                <a:ext cx="628650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A629D8-7A76-FD4F-BC52-DF030CB37B7A}"/>
                  </a:ext>
                </a:extLst>
              </p:cNvPr>
              <p:cNvSpPr txBox="1"/>
              <p:nvPr/>
            </p:nvSpPr>
            <p:spPr>
              <a:xfrm>
                <a:off x="6223380" y="1450655"/>
                <a:ext cx="273384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Aesthetic map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2422E2A-052A-764C-B06B-4785C64E5324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6223390" y="1973875"/>
                <a:ext cx="1366912" cy="459428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B7CFD5-A58A-1248-A38B-46D5818809C1}"/>
                  </a:ext>
                </a:extLst>
              </p:cNvPr>
              <p:cNvSpPr txBox="1"/>
              <p:nvPr/>
            </p:nvSpPr>
            <p:spPr>
              <a:xfrm>
                <a:off x="2092037" y="3952220"/>
                <a:ext cx="1826819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637C5E2-5837-6844-91DE-EF51AB039EF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1797137" y="3429000"/>
                <a:ext cx="1208310" cy="523220"/>
              </a:xfrm>
              <a:prstGeom prst="straightConnector1">
                <a:avLst/>
              </a:prstGeom>
              <a:grpFill/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2DD6A-7383-B045-99C0-2B3177D35F24}"/>
                  </a:ext>
                </a:extLst>
              </p:cNvPr>
              <p:cNvSpPr txBox="1"/>
              <p:nvPr/>
            </p:nvSpPr>
            <p:spPr>
              <a:xfrm>
                <a:off x="8501524" y="2886393"/>
                <a:ext cx="2430162" cy="138499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Elements are added with a + sign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94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C630963-E34A-C444-836A-D4065B2A3BE1}"/>
              </a:ext>
            </a:extLst>
          </p:cNvPr>
          <p:cNvGrpSpPr/>
          <p:nvPr/>
        </p:nvGrpSpPr>
        <p:grpSpPr>
          <a:xfrm>
            <a:off x="336550" y="565150"/>
            <a:ext cx="11518900" cy="5727700"/>
            <a:chOff x="336550" y="565150"/>
            <a:chExt cx="11518900" cy="5727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E0C607-B068-FA43-8EA1-D1950EE95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550" y="565150"/>
              <a:ext cx="11518900" cy="57277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4583BE-8EF9-1C42-A64B-B57E1B82973B}"/>
                </a:ext>
              </a:extLst>
            </p:cNvPr>
            <p:cNvCxnSpPr/>
            <p:nvPr/>
          </p:nvCxnSpPr>
          <p:spPr>
            <a:xfrm>
              <a:off x="509286" y="694481"/>
              <a:ext cx="925975" cy="11690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8FEAC12-1852-A645-B230-6F1A42CB0BA5}"/>
                </a:ext>
              </a:extLst>
            </p:cNvPr>
            <p:cNvSpPr/>
            <p:nvPr/>
          </p:nvSpPr>
          <p:spPr>
            <a:xfrm>
              <a:off x="1990846" y="775503"/>
              <a:ext cx="3970116" cy="3206187"/>
            </a:xfrm>
            <a:custGeom>
              <a:avLst/>
              <a:gdLst>
                <a:gd name="connsiteX0" fmla="*/ 0 w 3970116"/>
                <a:gd name="connsiteY0" fmla="*/ 0 h 3287210"/>
                <a:gd name="connsiteX1" fmla="*/ 578734 w 3970116"/>
                <a:gd name="connsiteY1" fmla="*/ 1076446 h 3287210"/>
                <a:gd name="connsiteX2" fmla="*/ 3368232 w 3970116"/>
                <a:gd name="connsiteY2" fmla="*/ 2025570 h 3287210"/>
                <a:gd name="connsiteX3" fmla="*/ 3970116 w 3970116"/>
                <a:gd name="connsiteY3" fmla="*/ 3287210 h 328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0116" h="3287210">
                  <a:moveTo>
                    <a:pt x="0" y="0"/>
                  </a:moveTo>
                  <a:lnTo>
                    <a:pt x="578734" y="1076446"/>
                  </a:lnTo>
                  <a:lnTo>
                    <a:pt x="3368232" y="2025570"/>
                  </a:lnTo>
                  <a:lnTo>
                    <a:pt x="3970116" y="328721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AD7D2F4-7A72-CB42-868C-29189FC37158}"/>
                </a:ext>
              </a:extLst>
            </p:cNvPr>
            <p:cNvSpPr/>
            <p:nvPr/>
          </p:nvSpPr>
          <p:spPr>
            <a:xfrm>
              <a:off x="2222339" y="671332"/>
              <a:ext cx="5567423" cy="1551007"/>
            </a:xfrm>
            <a:custGeom>
              <a:avLst/>
              <a:gdLst>
                <a:gd name="connsiteX0" fmla="*/ 0 w 5567423"/>
                <a:gd name="connsiteY0" fmla="*/ 0 h 1551007"/>
                <a:gd name="connsiteX1" fmla="*/ 3449256 w 5567423"/>
                <a:gd name="connsiteY1" fmla="*/ 300941 h 1551007"/>
                <a:gd name="connsiteX2" fmla="*/ 5567423 w 5567423"/>
                <a:gd name="connsiteY2" fmla="*/ 1551007 h 155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7423" h="1551007">
                  <a:moveTo>
                    <a:pt x="0" y="0"/>
                  </a:moveTo>
                  <a:lnTo>
                    <a:pt x="3449256" y="300941"/>
                  </a:lnTo>
                  <a:lnTo>
                    <a:pt x="5567423" y="1551007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9FC55C-2568-B544-96E3-807E12A34178}"/>
                </a:ext>
              </a:extLst>
            </p:cNvPr>
            <p:cNvSpPr txBox="1"/>
            <p:nvPr/>
          </p:nvSpPr>
          <p:spPr>
            <a:xfrm>
              <a:off x="873006" y="1992924"/>
              <a:ext cx="14486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Pluma</a:t>
              </a:r>
              <a:r>
                <a:rPr lang="en-US" dirty="0"/>
                <a:t> Editor:</a:t>
              </a:r>
            </a:p>
            <a:p>
              <a:r>
                <a:rPr lang="en-US" dirty="0"/>
                <a:t>To </a:t>
              </a:r>
              <a:r>
                <a:rPr lang="en-US" b="1" i="1" dirty="0"/>
                <a:t>write</a:t>
              </a:r>
              <a:r>
                <a:rPr lang="en-US" dirty="0"/>
                <a:t> code</a:t>
              </a:r>
            </a:p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5215C-17B3-9D4A-A912-E4ED0C122008}"/>
                </a:ext>
              </a:extLst>
            </p:cNvPr>
            <p:cNvSpPr txBox="1"/>
            <p:nvPr/>
          </p:nvSpPr>
          <p:spPr>
            <a:xfrm>
              <a:off x="5006050" y="4344513"/>
              <a:ext cx="16890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Terminal: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To </a:t>
              </a:r>
              <a:r>
                <a:rPr lang="en-US" b="1" i="1" dirty="0">
                  <a:solidFill>
                    <a:schemeClr val="bg1"/>
                  </a:solidFill>
                </a:rPr>
                <a:t>execute</a:t>
              </a:r>
              <a:r>
                <a:rPr lang="en-US" dirty="0">
                  <a:solidFill>
                    <a:schemeClr val="bg1"/>
                  </a:solidFill>
                </a:rPr>
                <a:t> code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86E711-4DE0-9244-9128-CAC0BC0F1314}"/>
                </a:ext>
              </a:extLst>
            </p:cNvPr>
            <p:cNvSpPr txBox="1"/>
            <p:nvPr/>
          </p:nvSpPr>
          <p:spPr>
            <a:xfrm>
              <a:off x="9487382" y="4322726"/>
              <a:ext cx="16562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Firefox:</a:t>
              </a:r>
            </a:p>
            <a:p>
              <a:r>
                <a:rPr lang="en-US" dirty="0"/>
                <a:t>To </a:t>
              </a:r>
              <a:r>
                <a:rPr lang="en-US" b="1" i="1" dirty="0"/>
                <a:t>look up </a:t>
              </a:r>
              <a:r>
                <a:rPr lang="en-US" dirty="0"/>
                <a:t>code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5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5</cp:revision>
  <dcterms:created xsi:type="dcterms:W3CDTF">2021-11-11T18:23:50Z</dcterms:created>
  <dcterms:modified xsi:type="dcterms:W3CDTF">2021-11-12T15:26:09Z</dcterms:modified>
</cp:coreProperties>
</file>