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>
        <p:scale>
          <a:sx n="86" d="100"/>
          <a:sy n="86" d="100"/>
        </p:scale>
        <p:origin x="3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C087-B591-7D45-A1D3-ABB3BF746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7E78D-6A46-C748-BF70-2B60397CB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4BE-11CC-1842-9836-3B891763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3549-CEBD-744D-A94E-AA8C4622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65306-FE72-AB4D-BED3-285E92CC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1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30E7-D32F-D641-84C3-323CE464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54AE0-3202-6E41-A6CA-8E172007E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36E6-0971-B046-8D4A-EE551B35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C5219-C0E3-1E40-B212-7B681123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45A1-18DC-9E4A-9A2D-5714CCF7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77336-1A8F-0145-AD4C-1E16EEB17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C03D-EE36-FC4D-990F-3EF5784D4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CDF94-1AEF-B147-94D0-5397E8DB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B591-C3C6-4D4B-8418-3C9F666D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25D3-52A9-EC41-9C30-973AA9E8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1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ABB1-CFCF-2C4E-B58E-BAF2372E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6466-97C2-6B4D-B4EF-2ED29185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0EA90-7C29-D14B-9A9F-F68E008F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946C1-8248-9C4D-9B1D-4A12F5FC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6D3B4-F71D-2E4E-AE5B-6D701A25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4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36C1-CD63-1B48-9312-AA60001C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DB8CC-5B3B-1B42-9A47-5BF86E8C8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7816D-9F29-ED47-BE81-1404AF43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8108-E0CA-C340-A5A4-4F236C76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B3A1-ECC9-094A-AFEB-6D246155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9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5208-C862-214D-956C-8736D2A4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2248F-C424-FE43-88F2-26685D034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E0DB5-7FF1-154C-B371-AD2A5DC52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E55EC-2D8A-AF45-A51B-93F77A95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4219B-0C35-5048-ADCA-2852993C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2104C-3C90-0C43-B46C-C56D5701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4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0F02-3D46-CA4A-9B47-7817D0B3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184E-0915-9B49-803F-C76F18E9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FE891-C471-7841-BC02-874B4E087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B193A-2978-A94C-8C1D-F21949DCE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B6237-8D67-FF49-A0A8-E91579A5F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A7E20-D6C0-734E-975D-B5F0E79B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67903-74F1-6947-8FDC-78CA89BA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E8942-CF6C-8142-AB47-9B998802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4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663B-1FA5-3B43-977E-BD474688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D805A-BB4F-6E4A-881E-10D0F1DB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91999-D3B3-7B4E-9D98-BE88539E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2929E-3C17-7D46-BEFC-92E96608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0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D2563-C23E-F94A-85E4-2CF48BCB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CA278-C7B9-C34A-959A-49BE2D40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347DE-245F-7642-B60C-C631FF41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AA8E-4D44-D64D-9817-7F461BB4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654E-A795-DB4A-8EF1-DDA1D45DD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B8867-0666-004C-87C9-F3035AE92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72D33-1E54-1643-9685-172FFAED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CBCCD-34CF-5043-AD77-8B0AD04E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D6D51-4AB0-2941-AA87-8768A7CD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6DEE-65D4-3640-A64A-C777466A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E651D-7ECB-7A4A-9D37-3A72E52C3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05CBD-10BD-2C44-A70F-3B119D4C7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94F5C-1273-4340-9731-42FE98DA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FBD1A-703C-0D4F-BC26-EC4A59EF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19DCF-D7E0-2345-A3D9-6E9D758F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0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93EFC-EDC1-3F4A-81EB-5CAF2CB9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05332-A108-BA4E-8650-98B1F3D0E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D6D77-E3CA-1B40-9451-03A058CF7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84012-9F4A-BB4C-A263-6B3EB4E65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6C483-48B9-264D-95AE-C070E574F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3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1339678-3BEA-FC4F-83DD-AF540C1A0FBC}"/>
              </a:ext>
            </a:extLst>
          </p:cNvPr>
          <p:cNvGrpSpPr/>
          <p:nvPr/>
        </p:nvGrpSpPr>
        <p:grpSpPr>
          <a:xfrm>
            <a:off x="908050" y="996950"/>
            <a:ext cx="10732014" cy="4864100"/>
            <a:chOff x="908050" y="996950"/>
            <a:chExt cx="10732014" cy="48641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C72A249-BAD6-EC4E-AEE0-C0E38E36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050" y="996950"/>
              <a:ext cx="10375900" cy="48641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D0411E-C940-2841-92E8-96A7D530B0ED}"/>
                </a:ext>
              </a:extLst>
            </p:cNvPr>
            <p:cNvSpPr/>
            <p:nvPr/>
          </p:nvSpPr>
          <p:spPr>
            <a:xfrm>
              <a:off x="6096000" y="1928813"/>
              <a:ext cx="390525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15C0E9-F801-8647-B089-FD5108EA49A5}"/>
                </a:ext>
              </a:extLst>
            </p:cNvPr>
            <p:cNvSpPr txBox="1"/>
            <p:nvPr/>
          </p:nvSpPr>
          <p:spPr>
            <a:xfrm>
              <a:off x="1556949" y="1191486"/>
              <a:ext cx="154459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Genome from the cell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B2E15A-F5B0-4946-81D3-2062E21248EE}"/>
                </a:ext>
              </a:extLst>
            </p:cNvPr>
            <p:cNvSpPr txBox="1"/>
            <p:nvPr/>
          </p:nvSpPr>
          <p:spPr>
            <a:xfrm>
              <a:off x="1449085" y="2138665"/>
              <a:ext cx="167640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Sequencing </a:t>
              </a:r>
            </a:p>
            <a:p>
              <a:pPr algn="ctr"/>
              <a:r>
                <a:rPr lang="en-US" dirty="0"/>
                <a:t>Input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B3A327-DFCA-DF42-B0C4-5EE7964D5827}"/>
                </a:ext>
              </a:extLst>
            </p:cNvPr>
            <p:cNvSpPr txBox="1"/>
            <p:nvPr/>
          </p:nvSpPr>
          <p:spPr>
            <a:xfrm>
              <a:off x="1338648" y="4154270"/>
              <a:ext cx="179996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Sequencing </a:t>
              </a:r>
            </a:p>
            <a:p>
              <a:pPr algn="ctr"/>
              <a:r>
                <a:rPr lang="en-US" dirty="0"/>
                <a:t>Outputs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27A21F-DAA0-5944-89E6-0599C9E068A6}"/>
                </a:ext>
              </a:extLst>
            </p:cNvPr>
            <p:cNvSpPr txBox="1"/>
            <p:nvPr/>
          </p:nvSpPr>
          <p:spPr>
            <a:xfrm>
              <a:off x="9819501" y="2397554"/>
              <a:ext cx="1820563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Genomes are duplicate many times</a:t>
              </a: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267FB36C-DFC4-8048-B637-1E48BC2ABF22}"/>
                </a:ext>
              </a:extLst>
            </p:cNvPr>
            <p:cNvSpPr/>
            <p:nvPr/>
          </p:nvSpPr>
          <p:spPr>
            <a:xfrm>
              <a:off x="9728886" y="2098699"/>
              <a:ext cx="181232" cy="1521039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0EEF1207-6260-3A44-9DA8-9B8F8950B84C}"/>
                </a:ext>
              </a:extLst>
            </p:cNvPr>
            <p:cNvSpPr/>
            <p:nvPr/>
          </p:nvSpPr>
          <p:spPr>
            <a:xfrm rot="16200000">
              <a:off x="9921040" y="3495523"/>
              <a:ext cx="211784" cy="1348046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B46F12-B1F3-5D41-A073-F79BA1DA1475}"/>
                </a:ext>
              </a:extLst>
            </p:cNvPr>
            <p:cNvSpPr txBox="1"/>
            <p:nvPr/>
          </p:nvSpPr>
          <p:spPr>
            <a:xfrm>
              <a:off x="9464698" y="3733927"/>
              <a:ext cx="11244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41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7E0132E-C1E0-4A48-89C6-661A4DE98342}"/>
              </a:ext>
            </a:extLst>
          </p:cNvPr>
          <p:cNvGrpSpPr/>
          <p:nvPr/>
        </p:nvGrpSpPr>
        <p:grpSpPr>
          <a:xfrm>
            <a:off x="133350" y="552450"/>
            <a:ext cx="11925300" cy="5753100"/>
            <a:chOff x="133350" y="552450"/>
            <a:chExt cx="11925300" cy="57531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3C53261-37EC-FB44-902B-B39CE9D99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350" y="552450"/>
              <a:ext cx="11925300" cy="57531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8B12FB-5F61-DC4A-8AD0-86071AE98905}"/>
                </a:ext>
              </a:extLst>
            </p:cNvPr>
            <p:cNvSpPr txBox="1"/>
            <p:nvPr/>
          </p:nvSpPr>
          <p:spPr>
            <a:xfrm>
              <a:off x="3559390" y="5403507"/>
              <a:ext cx="34592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Original Genome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5C99F5-F500-564C-9E99-6764973EA161}"/>
                </a:ext>
              </a:extLst>
            </p:cNvPr>
            <p:cNvSpPr txBox="1"/>
            <p:nvPr/>
          </p:nvSpPr>
          <p:spPr>
            <a:xfrm>
              <a:off x="10110273" y="3231977"/>
              <a:ext cx="1799967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DNA </a:t>
              </a:r>
            </a:p>
            <a:p>
              <a:pPr algn="ctr"/>
              <a:r>
                <a:rPr lang="en-US" sz="2400" dirty="0"/>
                <a:t>reads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55DF77-6E47-7246-AC1D-7E5111129416}"/>
                </a:ext>
              </a:extLst>
            </p:cNvPr>
            <p:cNvSpPr txBox="1"/>
            <p:nvPr/>
          </p:nvSpPr>
          <p:spPr>
            <a:xfrm>
              <a:off x="281760" y="2598003"/>
              <a:ext cx="196717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Assembly </a:t>
              </a:r>
            </a:p>
            <a:p>
              <a:pPr algn="ctr"/>
              <a:r>
                <a:rPr lang="en-US" sz="2400" dirty="0"/>
                <a:t>goal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3D60FF-412C-4148-B848-C03F9C273F24}"/>
                </a:ext>
              </a:extLst>
            </p:cNvPr>
            <p:cNvSpPr txBox="1"/>
            <p:nvPr/>
          </p:nvSpPr>
          <p:spPr>
            <a:xfrm>
              <a:off x="2414330" y="3539754"/>
              <a:ext cx="26708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76D583-B459-9543-8E19-AFC5A88D34DB}"/>
                </a:ext>
              </a:extLst>
            </p:cNvPr>
            <p:cNvSpPr txBox="1"/>
            <p:nvPr/>
          </p:nvSpPr>
          <p:spPr>
            <a:xfrm>
              <a:off x="8633898" y="911884"/>
              <a:ext cx="26708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44D333-7355-7349-BDA3-B7E12DF9722E}"/>
                </a:ext>
              </a:extLst>
            </p:cNvPr>
            <p:cNvSpPr txBox="1"/>
            <p:nvPr/>
          </p:nvSpPr>
          <p:spPr>
            <a:xfrm>
              <a:off x="5697109" y="945350"/>
              <a:ext cx="26708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AF0C04-70A7-614C-BA9C-377602F2B92B}"/>
                </a:ext>
              </a:extLst>
            </p:cNvPr>
            <p:cNvSpPr txBox="1"/>
            <p:nvPr/>
          </p:nvSpPr>
          <p:spPr>
            <a:xfrm>
              <a:off x="3131022" y="3231977"/>
              <a:ext cx="26708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8127B-9137-994B-9414-6538FE15EC7B}"/>
                </a:ext>
              </a:extLst>
            </p:cNvPr>
            <p:cNvSpPr txBox="1"/>
            <p:nvPr/>
          </p:nvSpPr>
          <p:spPr>
            <a:xfrm>
              <a:off x="2593633" y="1353605"/>
              <a:ext cx="150752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Coverage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82BBD16-0A24-BB43-ADFD-22DA1D074890}"/>
                </a:ext>
              </a:extLst>
            </p:cNvPr>
            <p:cNvCxnSpPr>
              <a:endCxn id="10" idx="1"/>
            </p:cNvCxnSpPr>
            <p:nvPr/>
          </p:nvCxnSpPr>
          <p:spPr>
            <a:xfrm flipV="1">
              <a:off x="4114800" y="1206960"/>
              <a:ext cx="1582309" cy="4544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3F48A0D-2FDF-2346-9681-94FBAAF135CE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547873" y="1815271"/>
              <a:ext cx="768952" cy="17244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B78D4F4-FDEC-4E41-BA8A-4EEB584403CA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3264565" y="1815270"/>
              <a:ext cx="82830" cy="14167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01D50F-49BE-5D43-8099-0D4B69E653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0001" y="1173494"/>
              <a:ext cx="2563897" cy="334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456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EBF7DF1-3B2D-1E47-8E54-DB352FF83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0"/>
          <a:stretch/>
        </p:blipFill>
        <p:spPr bwMode="auto">
          <a:xfrm>
            <a:off x="491474" y="307542"/>
            <a:ext cx="5604526" cy="62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76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29E2D2-2B0A-524E-AEDE-3B2E05BC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3223"/>
            <a:ext cx="12192000" cy="511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5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3C5FEAF-177E-BD43-AD38-5710768CF218}"/>
              </a:ext>
            </a:extLst>
          </p:cNvPr>
          <p:cNvGrpSpPr/>
          <p:nvPr/>
        </p:nvGrpSpPr>
        <p:grpSpPr>
          <a:xfrm>
            <a:off x="107950" y="82550"/>
            <a:ext cx="11976100" cy="6692900"/>
            <a:chOff x="107950" y="82550"/>
            <a:chExt cx="11976100" cy="6692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B7840A-F53C-1141-8746-CCB9317D0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950" y="82550"/>
              <a:ext cx="11976100" cy="66929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EBED35-E86D-C042-B393-A5E3AB563615}"/>
                </a:ext>
              </a:extLst>
            </p:cNvPr>
            <p:cNvSpPr txBox="1"/>
            <p:nvPr/>
          </p:nvSpPr>
          <p:spPr>
            <a:xfrm>
              <a:off x="7150308" y="1866379"/>
              <a:ext cx="2693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Divergent paths (Pick one)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F9A613-BF14-0C40-9332-C4CD4D07AD40}"/>
                </a:ext>
              </a:extLst>
            </p:cNvPr>
            <p:cNvSpPr txBox="1"/>
            <p:nvPr/>
          </p:nvSpPr>
          <p:spPr>
            <a:xfrm>
              <a:off x="5309016" y="3429000"/>
              <a:ext cx="2693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Divergent paths (Pick one)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6B31ED-A435-F04A-80C2-9DD4425DD0C8}"/>
                </a:ext>
              </a:extLst>
            </p:cNvPr>
            <p:cNvSpPr txBox="1"/>
            <p:nvPr/>
          </p:nvSpPr>
          <p:spPr>
            <a:xfrm>
              <a:off x="3257862" y="6219669"/>
              <a:ext cx="2693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Divergent paths (Pick one)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364E75-5775-A541-A7A0-20E444526210}"/>
                </a:ext>
              </a:extLst>
            </p:cNvPr>
            <p:cNvSpPr txBox="1"/>
            <p:nvPr/>
          </p:nvSpPr>
          <p:spPr>
            <a:xfrm>
              <a:off x="2628651" y="1404714"/>
              <a:ext cx="12584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Unsolvable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Branching!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FEB443-9E07-8C44-8A84-C23B5F42DD3A}"/>
                </a:ext>
              </a:extLst>
            </p:cNvPr>
            <p:cNvSpPr txBox="1"/>
            <p:nvPr/>
          </p:nvSpPr>
          <p:spPr>
            <a:xfrm>
              <a:off x="6888356" y="4532245"/>
              <a:ext cx="12584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Unsolvable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Branching!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61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A925D0B-0CA8-AB43-B467-00B25FD67D77}"/>
              </a:ext>
            </a:extLst>
          </p:cNvPr>
          <p:cNvGrpSpPr/>
          <p:nvPr/>
        </p:nvGrpSpPr>
        <p:grpSpPr>
          <a:xfrm>
            <a:off x="95250" y="285750"/>
            <a:ext cx="12001500" cy="6286500"/>
            <a:chOff x="95250" y="285750"/>
            <a:chExt cx="12001500" cy="62865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7C89BCB-DA8A-A94D-AEE3-681A6C2D6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50" y="285750"/>
              <a:ext cx="12001500" cy="62865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0890B4-799F-9C4B-96BF-B934EEA2D51F}"/>
                </a:ext>
              </a:extLst>
            </p:cNvPr>
            <p:cNvSpPr txBox="1"/>
            <p:nvPr/>
          </p:nvSpPr>
          <p:spPr>
            <a:xfrm>
              <a:off x="1543987" y="1079293"/>
              <a:ext cx="1404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Contig 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475FAA-5402-0142-9AC6-ABC75139367F}"/>
                </a:ext>
              </a:extLst>
            </p:cNvPr>
            <p:cNvSpPr txBox="1"/>
            <p:nvPr/>
          </p:nvSpPr>
          <p:spPr>
            <a:xfrm>
              <a:off x="7707443" y="1079293"/>
              <a:ext cx="1404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Contig 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FFD0E9-DEC5-1541-9CAA-762B20E4850C}"/>
                </a:ext>
              </a:extLst>
            </p:cNvPr>
            <p:cNvSpPr txBox="1"/>
            <p:nvPr/>
          </p:nvSpPr>
          <p:spPr>
            <a:xfrm>
              <a:off x="7707442" y="2565818"/>
              <a:ext cx="24621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Contig 2 (cont.)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B582-C832-3346-9E76-A2DD4314058D}"/>
                </a:ext>
              </a:extLst>
            </p:cNvPr>
            <p:cNvSpPr txBox="1"/>
            <p:nvPr/>
          </p:nvSpPr>
          <p:spPr>
            <a:xfrm>
              <a:off x="1099278" y="2565818"/>
              <a:ext cx="1404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Contig 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D88B3D-B2DD-5241-AF7B-C32BEAB888BB}"/>
                </a:ext>
              </a:extLst>
            </p:cNvPr>
            <p:cNvSpPr txBox="1"/>
            <p:nvPr/>
          </p:nvSpPr>
          <p:spPr>
            <a:xfrm>
              <a:off x="2578995" y="4052342"/>
              <a:ext cx="24621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Contig 3 (cont.)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057256-B3FB-8D4F-93D5-09A91A3351A0}"/>
                </a:ext>
              </a:extLst>
            </p:cNvPr>
            <p:cNvSpPr txBox="1"/>
            <p:nvPr/>
          </p:nvSpPr>
          <p:spPr>
            <a:xfrm>
              <a:off x="9297087" y="4052342"/>
              <a:ext cx="1404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Contig 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ED9234-9E3B-EE4B-B9DB-A3D40A29EE83}"/>
                </a:ext>
              </a:extLst>
            </p:cNvPr>
            <p:cNvSpPr txBox="1"/>
            <p:nvPr/>
          </p:nvSpPr>
          <p:spPr>
            <a:xfrm>
              <a:off x="3226070" y="5372256"/>
              <a:ext cx="24621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Contig 4 (cont.)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03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72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Nunez</dc:creator>
  <cp:lastModifiedBy>Joaquin Nunez</cp:lastModifiedBy>
  <cp:revision>3</cp:revision>
  <dcterms:created xsi:type="dcterms:W3CDTF">2021-11-23T19:43:38Z</dcterms:created>
  <dcterms:modified xsi:type="dcterms:W3CDTF">2021-11-23T22:19:54Z</dcterms:modified>
</cp:coreProperties>
</file>