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5775"/>
  </p:normalViewPr>
  <p:slideViewPr>
    <p:cSldViewPr snapToGrid="0" snapToObjects="1">
      <p:cViewPr varScale="1">
        <p:scale>
          <a:sx n="110" d="100"/>
          <a:sy n="110" d="100"/>
        </p:scale>
        <p:origin x="5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CEA05-1A5D-BD4D-9EF5-3B9C716646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7B092A-B463-FD41-A077-48D91E8FC4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F47B25-500F-6740-ABC8-62180C97C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9B2FA-2205-7E4B-BB99-6DB8770A7B65}" type="datetimeFigureOut">
              <a:rPr lang="en-US" smtClean="0"/>
              <a:t>11/11/21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9EF92-F0C7-B54D-BC63-F7699973F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5EE1CD-30BB-6E4F-886D-F84369B50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F99F3-9F16-4C4A-9B75-743686C57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257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13B7D-7F6F-BB48-A171-E779F1575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6BDE85-CA6A-9748-9783-A6EF706F09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E6B264-BF2B-9047-8763-6D2ED4240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9B2FA-2205-7E4B-BB99-6DB8770A7B65}" type="datetimeFigureOut">
              <a:rPr lang="en-US" smtClean="0"/>
              <a:t>11/11/21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CBD862-56EC-E040-B1F9-A687D5D03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2A515B-B049-3D46-ACF7-6ADE6E0B8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F99F3-9F16-4C4A-9B75-743686C57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64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F9CDF3-177E-A340-97EF-C53BE50C4C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FE69CE-6A28-FD47-AE88-881C55BB99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CB71A4-8ACB-3047-B5D4-A3204544D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9B2FA-2205-7E4B-BB99-6DB8770A7B65}" type="datetimeFigureOut">
              <a:rPr lang="en-US" smtClean="0"/>
              <a:t>11/11/21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B2332F-8E00-BA48-B4F4-5F4C0C1B9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A85C62-3CCC-2648-A338-804E4201D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F99F3-9F16-4C4A-9B75-743686C57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174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F0240-1D0C-D042-8580-5F39B3BD3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8E1004-991C-004D-AAA9-B0BCC053F8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9E5DB7-9D3B-DC41-B56D-25D83C0DF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9B2FA-2205-7E4B-BB99-6DB8770A7B65}" type="datetimeFigureOut">
              <a:rPr lang="en-US" smtClean="0"/>
              <a:t>11/11/21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ABBDA3-BB60-8041-A5FD-160582D1F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F8D693-37B7-B643-AD7D-D311420AB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F99F3-9F16-4C4A-9B75-743686C57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124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31744-A4FA-6343-A474-EBEF33B4F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84D3FD-12CF-494A-B974-095151328B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B5E2DD-E070-4147-8B7E-3574986CE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9B2FA-2205-7E4B-BB99-6DB8770A7B65}" type="datetimeFigureOut">
              <a:rPr lang="en-US" smtClean="0"/>
              <a:t>11/11/21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E4128C-9B5C-F543-B5C4-E8B980603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29EC5F-1C68-9F4E-93FA-051817199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F99F3-9F16-4C4A-9B75-743686C57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246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6393D-A500-754D-8E56-E6CBB7133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FFB415-233A-A141-B7BD-DED62E597C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818A8A-884F-6D40-A268-2B5E2882FC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BCA536-A5B8-3A4C-B4DE-5A2A3D312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9B2FA-2205-7E4B-BB99-6DB8770A7B65}" type="datetimeFigureOut">
              <a:rPr lang="en-US" smtClean="0"/>
              <a:t>11/11/21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BA8148-5C50-0942-ABC0-6850EC82C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6C5DF1-0E1B-A244-8CA1-F0D4DD127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F99F3-9F16-4C4A-9B75-743686C57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562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3FC41-3398-0C44-B652-531412CA1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4FA21F-53C9-C24B-A695-8FC5B8D4D2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037EA8-1178-E145-B286-4E10E3F42B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3546FE-2F41-A14F-9EC7-EAACA05575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801ABB-035E-4042-9A52-B719322EAB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256D3C-7F3A-E045-9921-91B97D9D2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9B2FA-2205-7E4B-BB99-6DB8770A7B65}" type="datetimeFigureOut">
              <a:rPr lang="en-US" smtClean="0"/>
              <a:t>11/11/21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4C5790-05E2-3F49-90AC-BD5BF799A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E5EF77-D070-C347-80D3-BC41AE16D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F99F3-9F16-4C4A-9B75-743686C57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813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3962B-EB92-1146-BC0F-0A4BBBB0D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6033A9-CB3D-C34F-8B3E-706B85BC7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9B2FA-2205-7E4B-BB99-6DB8770A7B65}" type="datetimeFigureOut">
              <a:rPr lang="en-US" smtClean="0"/>
              <a:t>11/11/21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7A5871-3DF6-DB48-A132-B947F84E4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663FAF-57AC-3847-B90B-5C1FDFA9C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F99F3-9F16-4C4A-9B75-743686C57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278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A280A6-530B-6048-B0DC-B6CFE133F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9B2FA-2205-7E4B-BB99-6DB8770A7B65}" type="datetimeFigureOut">
              <a:rPr lang="en-US" smtClean="0"/>
              <a:t>11/11/21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F0D680-9ACC-174D-A432-57CCEFB59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21444C-1D1B-1D4B-B978-A4CDDB266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F99F3-9F16-4C4A-9B75-743686C57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471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FF64B-8916-784E-895D-C27E08870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999DC6-867F-2F4D-B939-1165FDD69E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B9DB78-E422-A840-9F41-06EA325134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EFB251-6C08-A04C-8B17-D4C8CF15F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9B2FA-2205-7E4B-BB99-6DB8770A7B65}" type="datetimeFigureOut">
              <a:rPr lang="en-US" smtClean="0"/>
              <a:t>11/11/21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338366-6443-A64B-B021-311130A3F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07DF08-8585-FA42-BFE5-F29C9253E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F99F3-9F16-4C4A-9B75-743686C57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473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4A4FD-2BD9-8C44-B61B-DCA89B277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F22E7D-550F-D74C-95A3-FC8F7860CE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0840AF-2CE0-9946-94B9-CC5F523EAF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E37A-4DE6-6B46-A0BE-AFBC099D3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9B2FA-2205-7E4B-BB99-6DB8770A7B65}" type="datetimeFigureOut">
              <a:rPr lang="en-US" smtClean="0"/>
              <a:t>11/11/21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FCBB0D-97A0-9E49-AC58-234D5F1CF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7CE53B-D171-B04E-B579-F116C8054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F99F3-9F16-4C4A-9B75-743686C57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589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1D5D84-5487-5E42-8C82-2CE4A49B5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98EC54-E03A-D446-92E5-8EEBBC5683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2A3DFB-AF69-364E-9F18-A457412CB3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69B2FA-2205-7E4B-BB99-6DB8770A7B65}" type="datetimeFigureOut">
              <a:rPr lang="en-US" smtClean="0"/>
              <a:t>11/11/21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E190D1-9870-3F40-A13D-66057970C3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A0978D-1141-D543-93B6-F0F4D5C780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6F99F3-9F16-4C4A-9B75-743686C57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533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CE39028E-A404-3749-8D88-0D8977A03A75}"/>
              </a:ext>
            </a:extLst>
          </p:cNvPr>
          <p:cNvGrpSpPr/>
          <p:nvPr/>
        </p:nvGrpSpPr>
        <p:grpSpPr>
          <a:xfrm>
            <a:off x="682482" y="540662"/>
            <a:ext cx="11090417" cy="3982351"/>
            <a:chOff x="682482" y="540662"/>
            <a:chExt cx="11090417" cy="3982351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27CEA8B-F43A-8744-8828-E17BFCC0EA63}"/>
                </a:ext>
              </a:extLst>
            </p:cNvPr>
            <p:cNvSpPr/>
            <p:nvPr/>
          </p:nvSpPr>
          <p:spPr>
            <a:xfrm>
              <a:off x="682482" y="540662"/>
              <a:ext cx="11090417" cy="39823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94764525-7D06-5F41-955E-EA40668F042A}"/>
                </a:ext>
              </a:extLst>
            </p:cNvPr>
            <p:cNvGrpSpPr/>
            <p:nvPr/>
          </p:nvGrpSpPr>
          <p:grpSpPr>
            <a:xfrm>
              <a:off x="1047069" y="702129"/>
              <a:ext cx="10488774" cy="3414083"/>
              <a:chOff x="442912" y="1061357"/>
              <a:chExt cx="10488774" cy="3414083"/>
            </a:xfrm>
            <a:solidFill>
              <a:schemeClr val="bg1"/>
            </a:solidFill>
          </p:grpSpPr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6A6552B-B0C1-1744-A413-6876AC7D25C0}"/>
                  </a:ext>
                </a:extLst>
              </p:cNvPr>
              <p:cNvSpPr txBox="1"/>
              <p:nvPr/>
            </p:nvSpPr>
            <p:spPr>
              <a:xfrm>
                <a:off x="442912" y="2044005"/>
                <a:ext cx="9273693" cy="138499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err="1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MyFavoriteIrisFlowers</a:t>
                </a:r>
                <a:r>
                  <a:rPr lang="en-US" sz="28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%&gt;%</a:t>
                </a:r>
              </a:p>
              <a:p>
                <a:r>
                  <a:rPr lang="en-US" sz="2800" dirty="0" err="1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ggplot</a:t>
                </a:r>
                <a:r>
                  <a:rPr lang="en-US" sz="28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( </a:t>
                </a:r>
                <a:r>
                  <a:rPr lang="en-US" sz="2800" dirty="0" err="1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aes</a:t>
                </a:r>
                <a:r>
                  <a:rPr lang="en-US" sz="28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( x= </a:t>
                </a:r>
                <a:r>
                  <a:rPr lang="en-US" sz="2800" dirty="0" err="1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isFavorite</a:t>
                </a:r>
                <a:r>
                  <a:rPr lang="en-US" sz="28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, y= MEAN  ) ) +</a:t>
                </a:r>
              </a:p>
              <a:p>
                <a:r>
                  <a:rPr lang="en-US" sz="2800" dirty="0" err="1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geom_point</a:t>
                </a:r>
                <a:r>
                  <a:rPr lang="en-US" sz="28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(size = 3)</a:t>
                </a:r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FA4E5CA-34A4-194C-A1DD-7B76A0CAD082}"/>
                  </a:ext>
                </a:extLst>
              </p:cNvPr>
              <p:cNvSpPr txBox="1"/>
              <p:nvPr/>
            </p:nvSpPr>
            <p:spPr>
              <a:xfrm>
                <a:off x="1371600" y="1061357"/>
                <a:ext cx="1257300" cy="523220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>
                    <a:solidFill>
                      <a:srgbClr val="C00000"/>
                    </a:solidFill>
                  </a:rPr>
                  <a:t>data</a:t>
                </a:r>
              </a:p>
            </p:txBody>
          </p:sp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E2037A4D-AC95-6544-A005-1AE7A32A3BA6}"/>
                  </a:ext>
                </a:extLst>
              </p:cNvPr>
              <p:cNvCxnSpPr>
                <a:cxnSpLocks/>
                <a:stCxn id="5" idx="2"/>
              </p:cNvCxnSpPr>
              <p:nvPr/>
            </p:nvCxnSpPr>
            <p:spPr>
              <a:xfrm flipH="1">
                <a:off x="1371600" y="1584577"/>
                <a:ext cx="628650" cy="459428"/>
              </a:xfrm>
              <a:prstGeom prst="straightConnector1">
                <a:avLst/>
              </a:prstGeom>
              <a:grpFill/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5A629D8-7A76-FD4F-BC52-DF030CB37B7A}"/>
                  </a:ext>
                </a:extLst>
              </p:cNvPr>
              <p:cNvSpPr txBox="1"/>
              <p:nvPr/>
            </p:nvSpPr>
            <p:spPr>
              <a:xfrm>
                <a:off x="6223380" y="1450655"/>
                <a:ext cx="2733844" cy="523220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>
                    <a:solidFill>
                      <a:srgbClr val="C00000"/>
                    </a:solidFill>
                  </a:rPr>
                  <a:t>Aesthetic map</a:t>
                </a:r>
              </a:p>
            </p:txBody>
          </p: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B2422E2A-052A-764C-B06B-4785C64E5324}"/>
                  </a:ext>
                </a:extLst>
              </p:cNvPr>
              <p:cNvCxnSpPr>
                <a:cxnSpLocks/>
                <a:stCxn id="8" idx="2"/>
              </p:cNvCxnSpPr>
              <p:nvPr/>
            </p:nvCxnSpPr>
            <p:spPr>
              <a:xfrm flipH="1">
                <a:off x="6223390" y="1973875"/>
                <a:ext cx="1366912" cy="459428"/>
              </a:xfrm>
              <a:prstGeom prst="straightConnector1">
                <a:avLst/>
              </a:prstGeom>
              <a:grpFill/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4B7CFD5-A58A-1248-A38B-46D5818809C1}"/>
                  </a:ext>
                </a:extLst>
              </p:cNvPr>
              <p:cNvSpPr txBox="1"/>
              <p:nvPr/>
            </p:nvSpPr>
            <p:spPr>
              <a:xfrm>
                <a:off x="2092037" y="3952220"/>
                <a:ext cx="1826819" cy="523220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>
                    <a:solidFill>
                      <a:srgbClr val="C00000"/>
                    </a:solidFill>
                  </a:rPr>
                  <a:t>Elements</a:t>
                </a:r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F637C5E2-5837-6844-91DE-EF51AB039EF0}"/>
                  </a:ext>
                </a:extLst>
              </p:cNvPr>
              <p:cNvCxnSpPr>
                <a:cxnSpLocks/>
                <a:stCxn id="10" idx="0"/>
              </p:cNvCxnSpPr>
              <p:nvPr/>
            </p:nvCxnSpPr>
            <p:spPr>
              <a:xfrm flipH="1" flipV="1">
                <a:off x="1797137" y="3429000"/>
                <a:ext cx="1208310" cy="523220"/>
              </a:xfrm>
              <a:prstGeom prst="straightConnector1">
                <a:avLst/>
              </a:prstGeom>
              <a:grpFill/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0A2DD6A-7383-B045-99C0-2B3177D35F24}"/>
                  </a:ext>
                </a:extLst>
              </p:cNvPr>
              <p:cNvSpPr txBox="1"/>
              <p:nvPr/>
            </p:nvSpPr>
            <p:spPr>
              <a:xfrm>
                <a:off x="8501524" y="2886393"/>
                <a:ext cx="2430162" cy="138499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>
                    <a:solidFill>
                      <a:srgbClr val="C00000"/>
                    </a:solidFill>
                  </a:rPr>
                  <a:t>Elements are added with a + sign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979451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35</Words>
  <Application>Microsoft Macintosh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Menlo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Joaquin Nunez</dc:creator>
  <cp:lastModifiedBy>Joaquin Nunez</cp:lastModifiedBy>
  <cp:revision>4</cp:revision>
  <dcterms:created xsi:type="dcterms:W3CDTF">2021-11-11T18:23:50Z</dcterms:created>
  <dcterms:modified xsi:type="dcterms:W3CDTF">2021-11-11T19:49:12Z</dcterms:modified>
</cp:coreProperties>
</file>