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75"/>
  </p:normalViewPr>
  <p:slideViewPr>
    <p:cSldViewPr snapToGrid="0" snapToObjects="1">
      <p:cViewPr>
        <p:scale>
          <a:sx n="78" d="100"/>
          <a:sy n="78" d="100"/>
        </p:scale>
        <p:origin x="656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EA05-1A5D-BD4D-9EF5-3B9C71664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B092A-B463-FD41-A077-48D91E8FC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47B25-500F-6740-ABC8-62180C97C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2FA-2205-7E4B-BB99-6DB8770A7B65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9EF92-F0C7-B54D-BC63-F7699973F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EE1CD-30BB-6E4F-886D-F84369B5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99F3-9F16-4C4A-9B75-743686C5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5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3B7D-7F6F-BB48-A171-E779F1575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BDE85-CA6A-9748-9783-A6EF706F0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6B264-BF2B-9047-8763-6D2ED4240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2FA-2205-7E4B-BB99-6DB8770A7B65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BD862-56EC-E040-B1F9-A687D5D0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A515B-B049-3D46-ACF7-6ADE6E0B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99F3-9F16-4C4A-9B75-743686C5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9CDF3-177E-A340-97EF-C53BE50C4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E69CE-6A28-FD47-AE88-881C55BB9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B71A4-8ACB-3047-B5D4-A3204544D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2FA-2205-7E4B-BB99-6DB8770A7B65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2332F-8E00-BA48-B4F4-5F4C0C1B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85C62-3CCC-2648-A338-804E4201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99F3-9F16-4C4A-9B75-743686C5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7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0240-1D0C-D042-8580-5F39B3BD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E1004-991C-004D-AAA9-B0BCC053F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E5DB7-9D3B-DC41-B56D-25D83C0DF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2FA-2205-7E4B-BB99-6DB8770A7B65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BDA3-BB60-8041-A5FD-160582D1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8D693-37B7-B643-AD7D-D311420AB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99F3-9F16-4C4A-9B75-743686C5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24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1744-A4FA-6343-A474-EBEF33B4F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4D3FD-12CF-494A-B974-09515132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5E2DD-E070-4147-8B7E-3574986CE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2FA-2205-7E4B-BB99-6DB8770A7B65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4128C-9B5C-F543-B5C4-E8B98060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9EC5F-1C68-9F4E-93FA-05181719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99F3-9F16-4C4A-9B75-743686C5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4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393D-A500-754D-8E56-E6CBB713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FB415-233A-A141-B7BD-DED62E597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18A8A-884F-6D40-A268-2B5E2882F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CA536-A5B8-3A4C-B4DE-5A2A3D312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2FA-2205-7E4B-BB99-6DB8770A7B65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A8148-5C50-0942-ABC0-6850EC82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C5DF1-0E1B-A244-8CA1-F0D4DD12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99F3-9F16-4C4A-9B75-743686C5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FC41-3398-0C44-B652-531412CA1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FA21F-53C9-C24B-A695-8FC5B8D4D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7EA8-1178-E145-B286-4E10E3F42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546FE-2F41-A14F-9EC7-EAACA0557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801ABB-035E-4042-9A52-B719322EA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256D3C-7F3A-E045-9921-91B97D9D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2FA-2205-7E4B-BB99-6DB8770A7B65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C5790-05E2-3F49-90AC-BD5BF799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E5EF77-D070-C347-80D3-BC41AE16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99F3-9F16-4C4A-9B75-743686C5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1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962B-EB92-1146-BC0F-0A4BBBB0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033A9-CB3D-C34F-8B3E-706B85BC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2FA-2205-7E4B-BB99-6DB8770A7B65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A5871-3DF6-DB48-A132-B947F84E4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63FAF-57AC-3847-B90B-5C1FDFA9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99F3-9F16-4C4A-9B75-743686C5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7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A280A6-530B-6048-B0DC-B6CFE133F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2FA-2205-7E4B-BB99-6DB8770A7B65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F0D680-9ACC-174D-A432-57CCEFB5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1444C-1D1B-1D4B-B978-A4CDDB26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99F3-9F16-4C4A-9B75-743686C5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7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F64B-8916-784E-895D-C27E08870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99DC6-867F-2F4D-B939-1165FDD69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9DB78-E422-A840-9F41-06EA32513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FB251-6C08-A04C-8B17-D4C8CF15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2FA-2205-7E4B-BB99-6DB8770A7B65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38366-6443-A64B-B021-311130A3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7DF08-8585-FA42-BFE5-F29C9253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99F3-9F16-4C4A-9B75-743686C5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7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A4FD-2BD9-8C44-B61B-DCA89B27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22E7D-550F-D74C-95A3-FC8F7860C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840AF-2CE0-9946-94B9-CC5F523EA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E37A-4DE6-6B46-A0BE-AFBC099D3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2FA-2205-7E4B-BB99-6DB8770A7B65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CBB0D-97A0-9E49-AC58-234D5F1C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CE53B-D171-B04E-B579-F116C805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99F3-9F16-4C4A-9B75-743686C5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D5D84-5487-5E42-8C82-2CE4A49B5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8EC54-E03A-D446-92E5-8EEBBC568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A3DFB-AF69-364E-9F18-A457412CB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9B2FA-2205-7E4B-BB99-6DB8770A7B65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190D1-9870-3F40-A13D-66057970C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0978D-1141-D543-93B6-F0F4D5C78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F99F3-9F16-4C4A-9B75-743686C5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3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CE39028E-A404-3749-8D88-0D8977A03A75}"/>
              </a:ext>
            </a:extLst>
          </p:cNvPr>
          <p:cNvGrpSpPr/>
          <p:nvPr/>
        </p:nvGrpSpPr>
        <p:grpSpPr>
          <a:xfrm>
            <a:off x="682482" y="540662"/>
            <a:ext cx="11090417" cy="3982351"/>
            <a:chOff x="682482" y="540662"/>
            <a:chExt cx="11090417" cy="398235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7CEA8B-F43A-8744-8828-E17BFCC0EA63}"/>
                </a:ext>
              </a:extLst>
            </p:cNvPr>
            <p:cNvSpPr/>
            <p:nvPr/>
          </p:nvSpPr>
          <p:spPr>
            <a:xfrm>
              <a:off x="682482" y="540662"/>
              <a:ext cx="11090417" cy="3982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4764525-7D06-5F41-955E-EA40668F042A}"/>
                </a:ext>
              </a:extLst>
            </p:cNvPr>
            <p:cNvGrpSpPr/>
            <p:nvPr/>
          </p:nvGrpSpPr>
          <p:grpSpPr>
            <a:xfrm>
              <a:off x="1047069" y="702129"/>
              <a:ext cx="10488774" cy="3414083"/>
              <a:chOff x="442912" y="1061357"/>
              <a:chExt cx="10488774" cy="3414083"/>
            </a:xfrm>
            <a:solidFill>
              <a:schemeClr val="bg1"/>
            </a:solidFill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A6552B-B0C1-1744-A413-6876AC7D25C0}"/>
                  </a:ext>
                </a:extLst>
              </p:cNvPr>
              <p:cNvSpPr txBox="1"/>
              <p:nvPr/>
            </p:nvSpPr>
            <p:spPr>
              <a:xfrm>
                <a:off x="442912" y="2044005"/>
                <a:ext cx="9273693" cy="138499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Iris %&gt;%</a:t>
                </a:r>
              </a:p>
              <a:p>
                <a:r>
                  <a:rPr lang="en-US" sz="28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ggplot</a:t>
                </a:r>
                <a:r>
                  <a:rPr lang="en-US" sz="28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 </a:t>
                </a:r>
                <a:r>
                  <a:rPr lang="en-US" sz="28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aes</a:t>
                </a:r>
                <a:r>
                  <a:rPr lang="en-US" sz="28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 x= </a:t>
                </a:r>
                <a:r>
                  <a:rPr lang="en-US" sz="28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isFavorite</a:t>
                </a:r>
                <a:r>
                  <a:rPr lang="en-US" sz="28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, y= MEAN  ) ) +</a:t>
                </a:r>
              </a:p>
              <a:p>
                <a:r>
                  <a:rPr lang="en-US" sz="28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geom_point</a:t>
                </a:r>
                <a:r>
                  <a:rPr lang="en-US" sz="28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(size = 3)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A4E5CA-34A4-194C-A1DD-7B76A0CAD082}"/>
                  </a:ext>
                </a:extLst>
              </p:cNvPr>
              <p:cNvSpPr txBox="1"/>
              <p:nvPr/>
            </p:nvSpPr>
            <p:spPr>
              <a:xfrm>
                <a:off x="1371600" y="1061357"/>
                <a:ext cx="1257300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data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E2037A4D-AC95-6544-A005-1AE7A32A3BA6}"/>
                  </a:ext>
                </a:extLst>
              </p:cNvPr>
              <p:cNvCxnSpPr>
                <a:cxnSpLocks/>
                <a:stCxn id="5" idx="2"/>
              </p:cNvCxnSpPr>
              <p:nvPr/>
            </p:nvCxnSpPr>
            <p:spPr>
              <a:xfrm flipH="1">
                <a:off x="1371600" y="1584577"/>
                <a:ext cx="628650" cy="459428"/>
              </a:xfrm>
              <a:prstGeom prst="straightConnector1">
                <a:avLst/>
              </a:prstGeom>
              <a:grpFill/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A629D8-7A76-FD4F-BC52-DF030CB37B7A}"/>
                  </a:ext>
                </a:extLst>
              </p:cNvPr>
              <p:cNvSpPr txBox="1"/>
              <p:nvPr/>
            </p:nvSpPr>
            <p:spPr>
              <a:xfrm>
                <a:off x="2757999" y="1492245"/>
                <a:ext cx="2733844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Aesthetic map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2422E2A-052A-764C-B06B-4785C64E5324}"/>
                  </a:ext>
                </a:extLst>
              </p:cNvPr>
              <p:cNvCxnSpPr>
                <a:cxnSpLocks/>
                <a:stCxn id="8" idx="2"/>
              </p:cNvCxnSpPr>
              <p:nvPr/>
            </p:nvCxnSpPr>
            <p:spPr>
              <a:xfrm flipH="1">
                <a:off x="2758009" y="2015465"/>
                <a:ext cx="1366912" cy="459428"/>
              </a:xfrm>
              <a:prstGeom prst="straightConnector1">
                <a:avLst/>
              </a:prstGeom>
              <a:grpFill/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B7CFD5-A58A-1248-A38B-46D5818809C1}"/>
                  </a:ext>
                </a:extLst>
              </p:cNvPr>
              <p:cNvSpPr txBox="1"/>
              <p:nvPr/>
            </p:nvSpPr>
            <p:spPr>
              <a:xfrm>
                <a:off x="2092037" y="3952220"/>
                <a:ext cx="1826819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Elements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F637C5E2-5837-6844-91DE-EF51AB039EF0}"/>
                  </a:ext>
                </a:extLst>
              </p:cNvPr>
              <p:cNvCxnSpPr>
                <a:cxnSpLocks/>
                <a:stCxn id="10" idx="0"/>
              </p:cNvCxnSpPr>
              <p:nvPr/>
            </p:nvCxnSpPr>
            <p:spPr>
              <a:xfrm flipH="1" flipV="1">
                <a:off x="1797137" y="3429000"/>
                <a:ext cx="1208310" cy="523220"/>
              </a:xfrm>
              <a:prstGeom prst="straightConnector1">
                <a:avLst/>
              </a:prstGeom>
              <a:grpFill/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A2DD6A-7383-B045-99C0-2B3177D35F24}"/>
                  </a:ext>
                </a:extLst>
              </p:cNvPr>
              <p:cNvSpPr txBox="1"/>
              <p:nvPr/>
            </p:nvSpPr>
            <p:spPr>
              <a:xfrm>
                <a:off x="8501524" y="2886393"/>
                <a:ext cx="2430162" cy="138499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Elements are added with a + sign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7945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35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Joaquin Nunez</dc:creator>
  <cp:lastModifiedBy>Joaquin Nunez</cp:lastModifiedBy>
  <cp:revision>3</cp:revision>
  <dcterms:created xsi:type="dcterms:W3CDTF">2021-11-11T18:23:50Z</dcterms:created>
  <dcterms:modified xsi:type="dcterms:W3CDTF">2021-11-11T18:43:52Z</dcterms:modified>
</cp:coreProperties>
</file>