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2EB2-589D-864C-AE70-8E595E46E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B7F2D-6E6E-FC40-AD0B-69BA59B2D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9EB3A-B1F7-584A-93C2-B1860181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529D-155A-4840-8F19-53082CB48B2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521D8-EA00-C84E-BC5C-C1211CDA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29A66-2E37-4F49-BF19-A626F1C8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B736-E41E-EB45-B605-F3BCC76B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0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3658-A5F8-1344-A116-965CC272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306A0-E3B9-D748-9FE6-E9A8A64FC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05EB2-7965-194C-951B-906C4EFA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529D-155A-4840-8F19-53082CB48B2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383BF-FB89-5340-9C22-8E40ED7B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3EF4-A5B7-4647-A874-E3BB8A4C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B736-E41E-EB45-B605-F3BCC76B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1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E0D4E-6CF2-A74D-AFAD-81DEC89F5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BB28F-BFC5-4744-8FA0-9F2EE3021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62CDF-C0E3-3C4D-80E1-483D708D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529D-155A-4840-8F19-53082CB48B2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9C6EC-5C5B-9542-99E6-BE99DBD2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EB1DE-BA89-9248-BEDA-179B45CE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B736-E41E-EB45-B605-F3BCC76B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6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694B-3F9F-E04B-9185-5BC3B19C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72123-377B-1D4A-8BCF-F24DC5341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F0484-0457-CB4C-A6D2-B1E86A91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529D-155A-4840-8F19-53082CB48B2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BDE9-3E52-6141-A262-AF367ECA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4A207-15FF-5D40-ACDC-99C7311E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B736-E41E-EB45-B605-F3BCC76B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9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7821-A02E-2148-A9D7-401D6FA5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C404F-E0EB-9541-8D47-E5132526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FBA75-F2F2-5B40-923E-ED0F09F2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529D-155A-4840-8F19-53082CB48B2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063C7-EC63-464C-8EB7-220532A7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04AA1-9502-614C-B10D-AA5066AE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B736-E41E-EB45-B605-F3BCC76B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42B0-AE33-C84A-ABF1-B3F2713B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9B12-2DAC-0941-9E21-8D66B0726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368B6-93DD-3E49-93A6-372B0C35F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8E91B-5AD3-EF47-8E52-FA261EC5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529D-155A-4840-8F19-53082CB48B2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80526-9E06-FA4E-B703-79470A58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1B56E-96E6-8A47-898D-6E0160A4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B736-E41E-EB45-B605-F3BCC76B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9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C2ED-9AE6-B14B-A329-6317307B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F5FFC-E6E8-7047-9573-C9602378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AF7E6-CEEF-9047-AD3F-D5DF58D2C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B87B7-3993-4B43-97FD-1BD03B399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29D38-12C2-5747-89D7-022D5D73D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57666-3A06-7844-9461-F74D914F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529D-155A-4840-8F19-53082CB48B2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11B95-93CD-914C-99DF-047F46B3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949DE-87B4-5643-B1A7-9349D07D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B736-E41E-EB45-B605-F3BCC76B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8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FA4F-2405-0B4C-BAE6-5D507503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BDB65-5652-114D-B687-37202433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529D-155A-4840-8F19-53082CB48B2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72DF0-466E-EC4A-8062-A3E9DF22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EC560-E58B-504B-9281-87426CBF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B736-E41E-EB45-B605-F3BCC76B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3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D2589-934C-5B45-84EC-05BA9306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529D-155A-4840-8F19-53082CB48B2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0D2B9-EFBD-A947-A349-83E45356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DC049-A971-0649-A00B-CAE4BC25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B736-E41E-EB45-B605-F3BCC76B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BDC1-FD22-6847-BBB2-D0435596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CCF95-87BA-084F-A49D-D6AD78611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F75D0-54CE-7146-AB16-A653CFEF9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1AA2B-324B-2341-ACAA-C79DDF33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529D-155A-4840-8F19-53082CB48B2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98982-2513-0546-A305-E94B2BC0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90FA6-70EF-CA41-9B9E-8BBD7107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B736-E41E-EB45-B605-F3BCC76B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2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069B-6586-8744-81FA-D64C2556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63AB1-532F-F948-B561-2D29512F2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E74B7-4281-6240-9D90-F719E8281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CB149-C490-6A41-A7C7-7A533251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529D-155A-4840-8F19-53082CB48B2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F85A2-5762-3240-9D65-4439721E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DE931-C65A-EA4C-B00C-85180F41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B736-E41E-EB45-B605-F3BCC76B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3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ECB82-60C7-7F4C-8C03-6D5648E1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21758-47B5-1447-AC71-0F401A3C1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F15F-EE75-9946-B250-15870796C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E529D-155A-4840-8F19-53082CB48B2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09A07-8A14-6F43-A6C8-CAA546334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0B33E-0CA7-2045-8008-31B07E617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7B736-E41E-EB45-B605-F3BCC76B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6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A2E2CD-D073-8246-A9C1-91F2B2CD1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25" y="673099"/>
            <a:ext cx="7051149" cy="33702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ABDF8F-529F-3445-A63B-4577C9AE1477}"/>
              </a:ext>
            </a:extLst>
          </p:cNvPr>
          <p:cNvSpPr/>
          <p:nvPr/>
        </p:nvSpPr>
        <p:spPr>
          <a:xfrm>
            <a:off x="4972050" y="942975"/>
            <a:ext cx="1400175" cy="357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E1AF7D08-57C1-9049-9503-EE86C15C744E}"/>
              </a:ext>
            </a:extLst>
          </p:cNvPr>
          <p:cNvSpPr/>
          <p:nvPr/>
        </p:nvSpPr>
        <p:spPr>
          <a:xfrm>
            <a:off x="4856978" y="1137552"/>
            <a:ext cx="279572" cy="420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7DB5F-C3F2-1E49-AE07-189F059A78C9}"/>
              </a:ext>
            </a:extLst>
          </p:cNvPr>
          <p:cNvSpPr txBox="1"/>
          <p:nvPr/>
        </p:nvSpPr>
        <p:spPr>
          <a:xfrm>
            <a:off x="4466875" y="752237"/>
            <a:ext cx="105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C24786-AA91-3646-8132-2C954A038EDC}"/>
              </a:ext>
            </a:extLst>
          </p:cNvPr>
          <p:cNvSpPr txBox="1"/>
          <p:nvPr/>
        </p:nvSpPr>
        <p:spPr>
          <a:xfrm>
            <a:off x="4534457" y="3692716"/>
            <a:ext cx="198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210454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Nunez</dc:creator>
  <cp:lastModifiedBy>Joaquin Nunez</cp:lastModifiedBy>
  <cp:revision>1</cp:revision>
  <dcterms:created xsi:type="dcterms:W3CDTF">2021-11-24T03:27:40Z</dcterms:created>
  <dcterms:modified xsi:type="dcterms:W3CDTF">2021-11-24T03:29:01Z</dcterms:modified>
</cp:coreProperties>
</file>