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>
        <p:scale>
          <a:sx n="86" d="100"/>
          <a:sy n="86" d="100"/>
        </p:scale>
        <p:origin x="3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C087-B591-7D45-A1D3-ABB3BF74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E78D-6A46-C748-BF70-2B60397C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4BE-11CC-1842-9836-3B89176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3549-CEBD-744D-A94E-AA8C4622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5306-FE72-AB4D-BED3-285E92CC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0E7-D32F-D641-84C3-323CE464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4AE0-3202-6E41-A6CA-8E172007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36E6-0971-B046-8D4A-EE551B35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5219-C0E3-1E40-B212-7B6811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45A1-18DC-9E4A-9A2D-5714CCF7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77336-1A8F-0145-AD4C-1E16EEB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C03D-EE36-FC4D-990F-3EF5784D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DF94-1AEF-B147-94D0-5397E8DB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B591-C3C6-4D4B-8418-3C9F666D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25D3-52A9-EC41-9C30-973AA9E8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BB1-CFCF-2C4E-B58E-BAF2372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6466-97C2-6B4D-B4EF-2ED29185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EA90-7C29-D14B-9A9F-F68E008F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46C1-8248-9C4D-9B1D-4A12F5FC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D3B4-F71D-2E4E-AE5B-6D701A25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6C1-CD63-1B48-9312-AA60001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B8CC-5B3B-1B42-9A47-5BF86E8C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816D-9F29-ED47-BE81-1404AF43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8108-E0CA-C340-A5A4-4F236C76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B3A1-ECC9-094A-AFEB-6D246155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5208-C862-214D-956C-8736D2A4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248F-C424-FE43-88F2-26685D03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E0DB5-7FF1-154C-B371-AD2A5DC5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55EC-2D8A-AF45-A51B-93F77A9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219B-0C35-5048-ADCA-2852993C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104C-3C90-0C43-B46C-C56D5701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F02-3D46-CA4A-9B47-7817D0B3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184E-0915-9B49-803F-C76F18E9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E891-C471-7841-BC02-874B4E08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193A-2978-A94C-8C1D-F21949DCE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B6237-8D67-FF49-A0A8-E91579A5F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A7E20-D6C0-734E-975D-B5F0E79B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67903-74F1-6947-8FDC-78CA89BA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E8942-CF6C-8142-AB47-9B99880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663B-1FA5-3B43-977E-BD474688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805A-BB4F-6E4A-881E-10D0F1DB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1999-D3B3-7B4E-9D98-BE88539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2929E-3C17-7D46-BEFC-92E9660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2563-C23E-F94A-85E4-2CF48BC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CA278-C7B9-C34A-959A-49BE2D4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47DE-245F-7642-B60C-C631FF41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A8E-4D44-D64D-9817-7F461BB4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654E-A795-DB4A-8EF1-DDA1D45D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8867-0666-004C-87C9-F3035AE9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2D33-1E54-1643-9685-172FFAED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BCCD-34CF-5043-AD77-8B0AD04E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D6D51-4AB0-2941-AA87-8768A7C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6DEE-65D4-3640-A64A-C777466A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E651D-7ECB-7A4A-9D37-3A72E52C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5CBD-10BD-2C44-A70F-3B119D4C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4F5C-1273-4340-9731-42FE98D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BD1A-703C-0D4F-BC26-EC4A59E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9DCF-D7E0-2345-A3D9-6E9D758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3EFC-EDC1-3F4A-81EB-5CAF2CB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5332-A108-BA4E-8650-98B1F3D0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6D77-E3CA-1B40-9451-03A058CF7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4012-9F4A-BB4C-A263-6B3EB4E6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C483-48B9-264D-95AE-C070E574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339678-3BEA-FC4F-83DD-AF540C1A0FBC}"/>
              </a:ext>
            </a:extLst>
          </p:cNvPr>
          <p:cNvGrpSpPr/>
          <p:nvPr/>
        </p:nvGrpSpPr>
        <p:grpSpPr>
          <a:xfrm>
            <a:off x="908050" y="996950"/>
            <a:ext cx="10732014" cy="4864100"/>
            <a:chOff x="908050" y="996950"/>
            <a:chExt cx="10732014" cy="4864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72A249-BAD6-EC4E-AEE0-C0E38E36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050" y="996950"/>
              <a:ext cx="10375900" cy="48641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D0411E-C940-2841-92E8-96A7D530B0ED}"/>
                </a:ext>
              </a:extLst>
            </p:cNvPr>
            <p:cNvSpPr/>
            <p:nvPr/>
          </p:nvSpPr>
          <p:spPr>
            <a:xfrm>
              <a:off x="6096000" y="1928813"/>
              <a:ext cx="390525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15C0E9-F801-8647-B089-FD5108EA49A5}"/>
                </a:ext>
              </a:extLst>
            </p:cNvPr>
            <p:cNvSpPr txBox="1"/>
            <p:nvPr/>
          </p:nvSpPr>
          <p:spPr>
            <a:xfrm>
              <a:off x="1556949" y="1191486"/>
              <a:ext cx="15445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Genome from the cell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B2E15A-F5B0-4946-81D3-2062E21248EE}"/>
                </a:ext>
              </a:extLst>
            </p:cNvPr>
            <p:cNvSpPr txBox="1"/>
            <p:nvPr/>
          </p:nvSpPr>
          <p:spPr>
            <a:xfrm>
              <a:off x="1449085" y="2138665"/>
              <a:ext cx="167640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Sequencing </a:t>
              </a:r>
            </a:p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B3A327-DFCA-DF42-B0C4-5EE7964D5827}"/>
                </a:ext>
              </a:extLst>
            </p:cNvPr>
            <p:cNvSpPr txBox="1"/>
            <p:nvPr/>
          </p:nvSpPr>
          <p:spPr>
            <a:xfrm>
              <a:off x="1338648" y="4154270"/>
              <a:ext cx="179996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Sequencing </a:t>
              </a:r>
            </a:p>
            <a:p>
              <a:pPr algn="ctr"/>
              <a:r>
                <a:rPr lang="en-US" dirty="0"/>
                <a:t>Outputs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27A21F-DAA0-5944-89E6-0599C9E068A6}"/>
                </a:ext>
              </a:extLst>
            </p:cNvPr>
            <p:cNvSpPr txBox="1"/>
            <p:nvPr/>
          </p:nvSpPr>
          <p:spPr>
            <a:xfrm>
              <a:off x="9819501" y="2397554"/>
              <a:ext cx="182056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Genomes are duplicate many times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67FB36C-DFC4-8048-B637-1E48BC2ABF22}"/>
                </a:ext>
              </a:extLst>
            </p:cNvPr>
            <p:cNvSpPr/>
            <p:nvPr/>
          </p:nvSpPr>
          <p:spPr>
            <a:xfrm>
              <a:off x="9728886" y="2098699"/>
              <a:ext cx="181232" cy="152103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0EEF1207-6260-3A44-9DA8-9B8F8950B84C}"/>
                </a:ext>
              </a:extLst>
            </p:cNvPr>
            <p:cNvSpPr/>
            <p:nvPr/>
          </p:nvSpPr>
          <p:spPr>
            <a:xfrm rot="16200000">
              <a:off x="9921040" y="3495523"/>
              <a:ext cx="211784" cy="1348046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B46F12-B1F3-5D41-A073-F79BA1DA1475}"/>
                </a:ext>
              </a:extLst>
            </p:cNvPr>
            <p:cNvSpPr txBox="1"/>
            <p:nvPr/>
          </p:nvSpPr>
          <p:spPr>
            <a:xfrm>
              <a:off x="9464698" y="3733927"/>
              <a:ext cx="1124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4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7E0132E-C1E0-4A48-89C6-661A4DE98342}"/>
              </a:ext>
            </a:extLst>
          </p:cNvPr>
          <p:cNvGrpSpPr/>
          <p:nvPr/>
        </p:nvGrpSpPr>
        <p:grpSpPr>
          <a:xfrm>
            <a:off x="133350" y="552450"/>
            <a:ext cx="11925300" cy="5753100"/>
            <a:chOff x="133350" y="552450"/>
            <a:chExt cx="11925300" cy="5753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C53261-37EC-FB44-902B-B39CE9D9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50" y="552450"/>
              <a:ext cx="11925300" cy="57531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8B12FB-5F61-DC4A-8AD0-86071AE98905}"/>
                </a:ext>
              </a:extLst>
            </p:cNvPr>
            <p:cNvSpPr txBox="1"/>
            <p:nvPr/>
          </p:nvSpPr>
          <p:spPr>
            <a:xfrm>
              <a:off x="3559390" y="5403507"/>
              <a:ext cx="34592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Original Genome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5C99F5-F500-564C-9E99-6764973EA161}"/>
                </a:ext>
              </a:extLst>
            </p:cNvPr>
            <p:cNvSpPr txBox="1"/>
            <p:nvPr/>
          </p:nvSpPr>
          <p:spPr>
            <a:xfrm>
              <a:off x="10110273" y="3231977"/>
              <a:ext cx="179996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DNA </a:t>
              </a:r>
            </a:p>
            <a:p>
              <a:pPr algn="ctr"/>
              <a:r>
                <a:rPr lang="en-US" sz="2400" dirty="0"/>
                <a:t>reads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55DF77-6E47-7246-AC1D-7E5111129416}"/>
                </a:ext>
              </a:extLst>
            </p:cNvPr>
            <p:cNvSpPr txBox="1"/>
            <p:nvPr/>
          </p:nvSpPr>
          <p:spPr>
            <a:xfrm>
              <a:off x="281760" y="2598003"/>
              <a:ext cx="19671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Assembly </a:t>
              </a:r>
            </a:p>
            <a:p>
              <a:pPr algn="ctr"/>
              <a:r>
                <a:rPr lang="en-US" sz="2400" dirty="0"/>
                <a:t>goal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3D60FF-412C-4148-B848-C03F9C273F24}"/>
                </a:ext>
              </a:extLst>
            </p:cNvPr>
            <p:cNvSpPr txBox="1"/>
            <p:nvPr/>
          </p:nvSpPr>
          <p:spPr>
            <a:xfrm>
              <a:off x="2414330" y="3539754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76D583-B459-9543-8E19-AFC5A88D34DB}"/>
                </a:ext>
              </a:extLst>
            </p:cNvPr>
            <p:cNvSpPr txBox="1"/>
            <p:nvPr/>
          </p:nvSpPr>
          <p:spPr>
            <a:xfrm>
              <a:off x="8633898" y="911884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44D333-7355-7349-BDA3-B7E12DF9722E}"/>
                </a:ext>
              </a:extLst>
            </p:cNvPr>
            <p:cNvSpPr txBox="1"/>
            <p:nvPr/>
          </p:nvSpPr>
          <p:spPr>
            <a:xfrm>
              <a:off x="5697109" y="945350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AF0C04-70A7-614C-BA9C-377602F2B92B}"/>
                </a:ext>
              </a:extLst>
            </p:cNvPr>
            <p:cNvSpPr txBox="1"/>
            <p:nvPr/>
          </p:nvSpPr>
          <p:spPr>
            <a:xfrm>
              <a:off x="3131022" y="3231977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8127B-9137-994B-9414-6538FE15EC7B}"/>
                </a:ext>
              </a:extLst>
            </p:cNvPr>
            <p:cNvSpPr txBox="1"/>
            <p:nvPr/>
          </p:nvSpPr>
          <p:spPr>
            <a:xfrm>
              <a:off x="2593633" y="1353605"/>
              <a:ext cx="15075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Coverage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2BBD16-0A24-BB43-ADFD-22DA1D074890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4114800" y="1206960"/>
              <a:ext cx="1582309" cy="454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F48A0D-2FDF-2346-9681-94FBAAF135C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547873" y="1815271"/>
              <a:ext cx="768952" cy="17244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78D4F4-FDEC-4E41-BA8A-4EEB584403C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264565" y="1815270"/>
              <a:ext cx="82830" cy="14167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01D50F-49BE-5D43-8099-0D4B69E65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001" y="1173494"/>
              <a:ext cx="2563897" cy="334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5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BF7DF1-3B2D-1E47-8E54-DB352FF83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0"/>
          <a:stretch/>
        </p:blipFill>
        <p:spPr bwMode="auto">
          <a:xfrm>
            <a:off x="491474" y="307542"/>
            <a:ext cx="5604526" cy="62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9E2D2-2B0A-524E-AEDE-3B2E05B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223"/>
            <a:ext cx="12192000" cy="51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7840A-F53C-1141-8746-CCB9317D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2550"/>
            <a:ext cx="11976100" cy="669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BED35-E86D-C042-B393-A5E3AB563615}"/>
              </a:ext>
            </a:extLst>
          </p:cNvPr>
          <p:cNvSpPr txBox="1"/>
          <p:nvPr/>
        </p:nvSpPr>
        <p:spPr>
          <a:xfrm>
            <a:off x="7150308" y="1866379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Divergent paths (Pick one)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9A613-BF14-0C40-9332-C4CD4D07AD40}"/>
              </a:ext>
            </a:extLst>
          </p:cNvPr>
          <p:cNvSpPr txBox="1"/>
          <p:nvPr/>
        </p:nvSpPr>
        <p:spPr>
          <a:xfrm>
            <a:off x="5309016" y="3429000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Divergent paths (Pick one)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31ED-A435-F04A-80C2-9DD4425DD0C8}"/>
              </a:ext>
            </a:extLst>
          </p:cNvPr>
          <p:cNvSpPr txBox="1"/>
          <p:nvPr/>
        </p:nvSpPr>
        <p:spPr>
          <a:xfrm>
            <a:off x="3257862" y="6219669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Divergent paths (Pick one)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64E75-5775-A541-A7A0-20E444526210}"/>
              </a:ext>
            </a:extLst>
          </p:cNvPr>
          <p:cNvSpPr txBox="1"/>
          <p:nvPr/>
        </p:nvSpPr>
        <p:spPr>
          <a:xfrm>
            <a:off x="2628651" y="1404714"/>
            <a:ext cx="125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Unsolvable</a:t>
            </a:r>
          </a:p>
          <a:p>
            <a:r>
              <a:rPr lang="en-US" b="1" dirty="0">
                <a:solidFill>
                  <a:srgbClr val="FF0000"/>
                </a:solidFill>
              </a:rPr>
              <a:t>Branching!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443-9E07-8C44-8A84-C23B5F42DD3A}"/>
              </a:ext>
            </a:extLst>
          </p:cNvPr>
          <p:cNvSpPr txBox="1"/>
          <p:nvPr/>
        </p:nvSpPr>
        <p:spPr>
          <a:xfrm>
            <a:off x="6888356" y="4532245"/>
            <a:ext cx="125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Unsolvable</a:t>
            </a:r>
          </a:p>
          <a:p>
            <a:r>
              <a:rPr lang="en-US" b="1" dirty="0">
                <a:solidFill>
                  <a:srgbClr val="FF0000"/>
                </a:solidFill>
              </a:rPr>
              <a:t>Branching! </a:t>
            </a:r>
          </a:p>
        </p:txBody>
      </p:sp>
    </p:spTree>
    <p:extLst>
      <p:ext uri="{BB962C8B-B14F-4D97-AF65-F5344CB8AC3E}">
        <p14:creationId xmlns:p14="http://schemas.microsoft.com/office/powerpoint/2010/main" val="182161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2</cp:revision>
  <dcterms:created xsi:type="dcterms:W3CDTF">2021-11-23T19:43:38Z</dcterms:created>
  <dcterms:modified xsi:type="dcterms:W3CDTF">2021-11-23T22:04:41Z</dcterms:modified>
</cp:coreProperties>
</file>