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>
        <p:scale>
          <a:sx n="78" d="100"/>
          <a:sy n="78" d="100"/>
        </p:scale>
        <p:origin x="65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EA05-1A5D-BD4D-9EF5-3B9C716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092A-B463-FD41-A077-48D91E8F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7B25-500F-6740-ABC8-62180C97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EF92-F0C7-B54D-BC63-F769997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1CD-30BB-6E4F-886D-F84369B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B7D-7F6F-BB48-A171-E779F15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DE85-CA6A-9748-9783-A6EF706F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264-BF2B-9047-8763-6D2ED42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D862-56EC-E040-B1F9-A687D5D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515B-B049-3D46-ACF7-6ADE6E0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CDF3-177E-A340-97EF-C53BE50C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69CE-6A28-FD47-AE88-881C55BB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71A4-8ACB-3047-B5D4-A320454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332F-8E00-BA48-B4F4-5F4C0C1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5C62-3CCC-2648-A338-804E420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240-1D0C-D042-8580-5F39B3BD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1004-991C-004D-AAA9-B0BCC053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5DB7-9D3B-DC41-B56D-25D83C0D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BDA3-BB60-8041-A5FD-160582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D693-37B7-B643-AD7D-D311420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744-A4FA-6343-A474-EBEF33B4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D3FD-12CF-494A-B974-09515132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2DD-E070-4147-8B7E-3574986C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128C-9B5C-F543-B5C4-E8B98060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C5F-1C68-9F4E-93FA-0518171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3D-A500-754D-8E56-E6CBB71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415-233A-A141-B7BD-DED62E59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8A8A-884F-6D40-A268-2B5E288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A536-A5B8-3A4C-B4DE-5A2A3D3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8148-5C50-0942-ABC0-6850EC8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5DF1-0E1B-A244-8CA1-F0D4DD1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C41-3398-0C44-B652-531412CA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A21F-53C9-C24B-A695-8FC5B8D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7EA8-1178-E145-B286-4E10E3F4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46FE-2F41-A14F-9EC7-EAACA055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1ABB-035E-4042-9A52-B719322EA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6D3C-7F3A-E045-9921-91B97D9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C5790-05E2-3F49-90AC-BD5BF79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5EF77-D070-C347-80D3-BC41AE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962B-EB92-1146-BC0F-0A4BBB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33A9-CB3D-C34F-8B3E-706B85BC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5871-3DF6-DB48-A132-B947F84E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3FAF-57AC-3847-B90B-5C1FDFA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280A6-530B-6048-B0DC-B6CFE133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0D680-9ACC-174D-A432-57CCEFB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444C-1D1B-1D4B-B978-A4CDDB2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F64B-8916-784E-895D-C27E0887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DC6-867F-2F4D-B939-1165FDD6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DB78-E422-A840-9F41-06EA325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B251-6C08-A04C-8B17-D4C8CF15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8366-6443-A64B-B021-311130A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F08-8585-FA42-BFE5-F29C925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4FD-2BD9-8C44-B61B-DCA89B2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2E7D-550F-D74C-95A3-FC8F7860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40AF-2CE0-9946-94B9-CC5F523E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E37A-4DE6-6B46-A0BE-AFBC099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BB0D-97A0-9E49-AC58-234D5F1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E53B-D171-B04E-B579-F116C80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D5D84-5487-5E42-8C82-2CE4A49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EC54-E03A-D446-92E5-8EEBBC5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3DFB-AF69-364E-9F18-A457412C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2FA-2205-7E4B-BB99-6DB8770A7B65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90D1-9870-3F40-A13D-66057970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978D-1141-D543-93B6-F0F4D5C7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7CEA8B-F43A-8744-8828-E17BFCC0EA63}"/>
              </a:ext>
            </a:extLst>
          </p:cNvPr>
          <p:cNvSpPr/>
          <p:nvPr/>
        </p:nvSpPr>
        <p:spPr>
          <a:xfrm>
            <a:off x="682482" y="540662"/>
            <a:ext cx="11090417" cy="3982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64525-7D06-5F41-955E-EA40668F042A}"/>
              </a:ext>
            </a:extLst>
          </p:cNvPr>
          <p:cNvGrpSpPr/>
          <p:nvPr/>
        </p:nvGrpSpPr>
        <p:grpSpPr>
          <a:xfrm>
            <a:off x="1047069" y="702129"/>
            <a:ext cx="10488774" cy="3414083"/>
            <a:chOff x="442912" y="1061357"/>
            <a:chExt cx="10488774" cy="3414083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A6552B-B0C1-1744-A413-6876AC7D25C0}"/>
                </a:ext>
              </a:extLst>
            </p:cNvPr>
            <p:cNvSpPr txBox="1"/>
            <p:nvPr/>
          </p:nvSpPr>
          <p:spPr>
            <a:xfrm>
              <a:off x="442912" y="2044005"/>
              <a:ext cx="9273693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Iris %&gt;%</a:t>
              </a:r>
            </a:p>
            <a:p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ggplot</a:t>
              </a:r>
              <a:r>
                <a:rPr lang="en-US" sz="28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 </a:t>
              </a:r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aes</a:t>
              </a:r>
              <a:r>
                <a:rPr lang="en-US" sz="28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 x= </a:t>
              </a:r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isFavorite</a:t>
              </a:r>
              <a:r>
                <a:rPr lang="en-US" sz="28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y= MEAN  ) ) +</a:t>
              </a:r>
            </a:p>
            <a:p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geom_point</a:t>
              </a:r>
              <a:r>
                <a:rPr lang="en-US" sz="28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(size = 3)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A4E5CA-34A4-194C-A1DD-7B76A0CAD082}"/>
                </a:ext>
              </a:extLst>
            </p:cNvPr>
            <p:cNvSpPr txBox="1"/>
            <p:nvPr/>
          </p:nvSpPr>
          <p:spPr>
            <a:xfrm>
              <a:off x="1371600" y="1061357"/>
              <a:ext cx="12573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data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037A4D-AC95-6544-A005-1AE7A32A3BA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371600" y="1584577"/>
              <a:ext cx="628650" cy="459428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A629D8-7A76-FD4F-BC52-DF030CB37B7A}"/>
                </a:ext>
              </a:extLst>
            </p:cNvPr>
            <p:cNvSpPr txBox="1"/>
            <p:nvPr/>
          </p:nvSpPr>
          <p:spPr>
            <a:xfrm>
              <a:off x="2757999" y="1492245"/>
              <a:ext cx="273384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Aesthetic map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422E2A-052A-764C-B06B-4785C64E532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758009" y="2015465"/>
              <a:ext cx="1366912" cy="459428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B7CFD5-A58A-1248-A38B-46D5818809C1}"/>
                </a:ext>
              </a:extLst>
            </p:cNvPr>
            <p:cNvSpPr txBox="1"/>
            <p:nvPr/>
          </p:nvSpPr>
          <p:spPr>
            <a:xfrm>
              <a:off x="2092037" y="3952220"/>
              <a:ext cx="182681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Elements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37C5E2-5837-6844-91DE-EF51AB039EF0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1797137" y="3429000"/>
              <a:ext cx="1208310" cy="52322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A2DD6A-7383-B045-99C0-2B3177D35F24}"/>
                </a:ext>
              </a:extLst>
            </p:cNvPr>
            <p:cNvSpPr txBox="1"/>
            <p:nvPr/>
          </p:nvSpPr>
          <p:spPr>
            <a:xfrm>
              <a:off x="8501524" y="2886393"/>
              <a:ext cx="2430162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Elements are added with a + 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2021-11-11T18:23:50Z</dcterms:created>
  <dcterms:modified xsi:type="dcterms:W3CDTF">2021-11-11T18:33:45Z</dcterms:modified>
</cp:coreProperties>
</file>