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3F82-03F6-B44D-9F94-E19F9E02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0E2E8-F87C-B74A-9B58-055D9337A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FD16-BC8A-7B4A-98D9-E87F444C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DB52-34B0-A84E-9076-23713A33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3F0-0312-E04A-B601-F7497E5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EBAF-F863-E344-87BE-FCAD54C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25C3-4AF2-F740-8265-57EC2AEB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8D6A-C1D6-084A-B9CD-9CD7761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6216-BDA5-294A-9988-83123D77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8595-4831-2841-89EE-AF43D59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287F-B25A-C545-8C1D-5DF3D5D9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0D6F-B499-674F-8158-8F99BFDE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4F8E-BE0B-734E-8547-33D8E14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898D-0397-7F45-943C-408B99ED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03A1-E957-D846-AA07-A45F017C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26D8-C50A-1A43-90E0-033CC1A7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A05D-08E7-A249-B12B-A907CFA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AAB8-E651-A845-9AE0-CAB0BF35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C1F5-88FE-FC41-91E9-58E87E3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E3FE-6529-814F-A40B-224B6E5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D936-CD14-5844-826C-6924B69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B211-6AB3-014E-A9C2-9B3051F5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D8EE-C0DA-AF44-A6EC-A56B604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E2E6-979E-094E-8F50-854C5F2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CE43-8C27-724F-968A-DEBFED75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5067-334C-EF41-90F3-26DF6382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A464-3A19-804D-9708-A24D0DAA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CB6C-A25B-A747-A171-DE4EBDD3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387F-8C96-1B41-B256-72A52F39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944D-3D06-8C46-8C21-971A26F1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E0D8-0507-604E-897E-04E6A0A9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B3BA-7D41-414A-BDD1-57D0C2B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F944-0966-B94C-AF75-D48CEF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67846-120A-AC43-9890-08B9C8AF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18018-69F7-1042-978A-2AE06F3C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2559F-113A-FA47-9003-A58ED3B82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09974-E3CB-2648-AF18-66F4E463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CA896-D666-8742-8D37-6A98E9B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8D948-10B5-CC4C-8B83-7D34ECE4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7774-DE88-7D44-AC2D-5A02BF2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52AA-BEB9-8648-AA44-CB10A52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B5DCE-A5C5-A243-9C77-E24E30E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03BE-5B31-EA49-964E-71C4374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D2987-F6AF-F347-A053-394980F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A95-5550-D047-9165-E0FC4B14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EE9C-0204-5745-91A6-2496D8C2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D06-0CC5-DD4A-8610-5FD0D2DA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0CB9-D2AC-FE4D-943B-FA0BE37A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E46B-F320-1041-B3D1-53B54AA2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6C4F-A668-2441-81B9-F3D773B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3EAC-12DE-8440-842B-B1FBEBA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C1D7-798A-794E-A162-A040B2F8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CF5E-78DA-524D-A2A8-9D407285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8CEDC-B574-2941-9658-04A75E22A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E9612-B7B1-A74E-BF0A-AB1D68E92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7B7B-A5F0-BE4E-A88A-E9FC60D2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E500-0A35-5740-8475-0C7E043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73DE-69A9-E547-9EEF-38616C33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EFCB-C5B4-0646-A22B-7DB0691A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7095-7C7A-9D4C-AC2A-80147184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7701-9266-3047-9B0E-24E16E02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B365-C3DE-674A-BCE2-BD56BE3657E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F771-A7FC-FC4A-95B9-CEEF41DB2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A6CF-598D-324A-9674-FBBD20A8C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6EC2-80F2-3F45-9B31-90242053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BB93DF8E-0F69-1B4D-A295-1E67902D1C3E}"/>
              </a:ext>
            </a:extLst>
          </p:cNvPr>
          <p:cNvGrpSpPr/>
          <p:nvPr/>
        </p:nvGrpSpPr>
        <p:grpSpPr>
          <a:xfrm>
            <a:off x="432775" y="146706"/>
            <a:ext cx="8564079" cy="4194065"/>
            <a:chOff x="432775" y="146706"/>
            <a:chExt cx="8564079" cy="419406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C55D00-F1DE-C041-A378-8F4CB321740E}"/>
                </a:ext>
              </a:extLst>
            </p:cNvPr>
            <p:cNvSpPr/>
            <p:nvPr/>
          </p:nvSpPr>
          <p:spPr>
            <a:xfrm>
              <a:off x="432775" y="146706"/>
              <a:ext cx="8564079" cy="419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EF2B7D9-2313-4640-B419-4C12ACBD79C2}"/>
                </a:ext>
              </a:extLst>
            </p:cNvPr>
            <p:cNvGrpSpPr/>
            <p:nvPr/>
          </p:nvGrpSpPr>
          <p:grpSpPr>
            <a:xfrm>
              <a:off x="615544" y="426222"/>
              <a:ext cx="8174710" cy="3584628"/>
              <a:chOff x="615544" y="426222"/>
              <a:chExt cx="8174710" cy="358462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90F18A9-5939-CA4E-A383-4800ACA5B033}"/>
                  </a:ext>
                </a:extLst>
              </p:cNvPr>
              <p:cNvGrpSpPr/>
              <p:nvPr/>
            </p:nvGrpSpPr>
            <p:grpSpPr>
              <a:xfrm>
                <a:off x="615544" y="706013"/>
                <a:ext cx="3035276" cy="3304837"/>
                <a:chOff x="615544" y="706013"/>
                <a:chExt cx="3035276" cy="3304837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AA2096A-65C1-634D-914B-F2EC55AA3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7B0BEF-1FDE-1649-9373-CBB59AF7D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072B4D1-8830-0946-8C92-1584AF6E1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AE5D9A1-9795-D44A-808E-97487FF07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132C93-0B8D-1C41-BC5C-A7FF0FEE4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65CDE56-DB9B-F14A-9DF1-CFB155485E29}"/>
                    </a:ext>
                  </a:extLst>
                </p:cNvPr>
                <p:cNvSpPr txBox="1"/>
                <p:nvPr/>
              </p:nvSpPr>
              <p:spPr>
                <a:xfrm rot="16200000">
                  <a:off x="475441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5B5D91-91DB-3645-95DA-6A650653DE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EFC426D-FD7A-F84B-97EE-0775AC573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667E649-A832-B049-82A0-45CC7C50BD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B60513F-AE41-CA4D-873F-B6DED1288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C801F01-CBB2-BD46-99D7-4A266C8C32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817A567-0519-0643-8CA5-90A7DAEA1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1A3C299-39C1-8445-8B20-2CB59E8A8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AD0D8B1-D8CA-EC42-9789-9101336202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2B13FA-169B-004A-B650-798662684396}"/>
                    </a:ext>
                  </a:extLst>
                </p:cNvPr>
                <p:cNvSpPr txBox="1"/>
                <p:nvPr/>
              </p:nvSpPr>
              <p:spPr>
                <a:xfrm>
                  <a:off x="1439223" y="706013"/>
                  <a:ext cx="625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9DEB62-3E95-2245-938E-322EC3C3A2E5}"/>
                    </a:ext>
                  </a:extLst>
                </p:cNvPr>
                <p:cNvSpPr txBox="1"/>
                <p:nvPr/>
              </p:nvSpPr>
              <p:spPr>
                <a:xfrm>
                  <a:off x="2148521" y="1945961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88CA1E1-59A3-EF49-8520-C327B08835AF}"/>
                    </a:ext>
                  </a:extLst>
                </p:cNvPr>
                <p:cNvSpPr txBox="1"/>
                <p:nvPr/>
              </p:nvSpPr>
              <p:spPr>
                <a:xfrm>
                  <a:off x="3090602" y="3641518"/>
                  <a:ext cx="56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9E89A57-D105-8041-AA32-5C2D1F8D6E8C}"/>
                    </a:ext>
                  </a:extLst>
                </p:cNvPr>
                <p:cNvSpPr txBox="1"/>
                <p:nvPr/>
              </p:nvSpPr>
              <p:spPr>
                <a:xfrm rot="3617393">
                  <a:off x="1053309" y="1421166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0081F7E-3C7C-E644-9969-D0A109FED7D1}"/>
                  </a:ext>
                </a:extLst>
              </p:cNvPr>
              <p:cNvGrpSpPr/>
              <p:nvPr/>
            </p:nvGrpSpPr>
            <p:grpSpPr>
              <a:xfrm rot="16200000">
                <a:off x="3565842" y="371608"/>
                <a:ext cx="2314450" cy="2456879"/>
                <a:chOff x="615545" y="706013"/>
                <a:chExt cx="3035275" cy="3304837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E228FD0-DFCB-E04C-B044-257D53C94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AF2C8D0-0C95-D94B-A3AC-A901154FE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1A46F2B-3D9E-9C44-A418-FFFF29DE9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3BFC3C7-89D9-AF45-B9FD-D5F137422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72B46C6-DEE8-8F4A-9EFD-8A485DBF5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FDE8BD0-BE0A-574C-8A61-BE96B018A562}"/>
                    </a:ext>
                  </a:extLst>
                </p:cNvPr>
                <p:cNvSpPr txBox="1"/>
                <p:nvPr/>
              </p:nvSpPr>
              <p:spPr>
                <a:xfrm rot="5400000">
                  <a:off x="475442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1F24C43-221E-A14B-AD2E-EA2D8DAC7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6281C6F-DC6B-574C-ADC2-1C3BDA039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0708A6C-8F19-724B-A3B1-51A03FC3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3FFBF7-84FE-1946-955E-2EC27BD5B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2AD775C-CE01-F446-9BD5-9D203BD852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3915045-71AD-8146-B559-3117996BC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EFBD51E-0E79-8F4B-8C57-6250555B07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87A8CC-3465-D84E-A9D4-B11427F2F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C6C4FF3-61A9-BE49-B181-567C8E6BFFB1}"/>
                    </a:ext>
                  </a:extLst>
                </p:cNvPr>
                <p:cNvSpPr txBox="1"/>
                <p:nvPr/>
              </p:nvSpPr>
              <p:spPr>
                <a:xfrm>
                  <a:off x="1439223" y="706013"/>
                  <a:ext cx="625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1AE969-BA8C-D64E-ABCF-B8CA612E75BA}"/>
                    </a:ext>
                  </a:extLst>
                </p:cNvPr>
                <p:cNvSpPr txBox="1"/>
                <p:nvPr/>
              </p:nvSpPr>
              <p:spPr>
                <a:xfrm>
                  <a:off x="2148521" y="1945961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01FCD23-E69F-2F46-B72F-1284E40A6BA2}"/>
                    </a:ext>
                  </a:extLst>
                </p:cNvPr>
                <p:cNvSpPr txBox="1"/>
                <p:nvPr/>
              </p:nvSpPr>
              <p:spPr>
                <a:xfrm>
                  <a:off x="3090602" y="3641518"/>
                  <a:ext cx="56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9A7A785-8C87-6544-81CE-299BD98B05DF}"/>
                    </a:ext>
                  </a:extLst>
                </p:cNvPr>
                <p:cNvSpPr txBox="1"/>
                <p:nvPr/>
              </p:nvSpPr>
              <p:spPr>
                <a:xfrm rot="3617393">
                  <a:off x="1053309" y="1421166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0A71EB-B6D3-2644-9030-30FD027062F3}"/>
                  </a:ext>
                </a:extLst>
              </p:cNvPr>
              <p:cNvGrpSpPr/>
              <p:nvPr/>
            </p:nvGrpSpPr>
            <p:grpSpPr>
              <a:xfrm rot="10800000">
                <a:off x="6383951" y="426222"/>
                <a:ext cx="2406303" cy="2511346"/>
                <a:chOff x="615545" y="693252"/>
                <a:chExt cx="3155735" cy="3378102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1BA90F5-FEC3-A94D-BA82-62B5A107E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449" y="890680"/>
                  <a:ext cx="0" cy="302967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97EF76F-06D0-2141-AEF3-1A48F233E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5834" y="890680"/>
                  <a:ext cx="1671146" cy="292720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7380671-C0B5-DA47-BD0F-D871EA80D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395" y="2827282"/>
                  <a:ext cx="503782" cy="990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A401845-622C-0E4C-98F2-ADA7D9F95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8689" y="2205857"/>
                  <a:ext cx="867104" cy="16120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548FEE-E364-AD4A-9AA0-856657048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5285" y="3347544"/>
                  <a:ext cx="251892" cy="4703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4F080E3-919A-6A41-8691-2447F9D67E1C}"/>
                    </a:ext>
                  </a:extLst>
                </p:cNvPr>
                <p:cNvSpPr txBox="1"/>
                <p:nvPr/>
              </p:nvSpPr>
              <p:spPr>
                <a:xfrm rot="5244774">
                  <a:off x="475442" y="216961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49E0297-C484-984E-B551-B1B1382F26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1199" y="2112280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FFE7DC8-13AE-4D4F-ADF0-9389126FF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5135" y="2708648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1F5A316-08A9-B84B-A554-F4D8605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1047" y="3217347"/>
                  <a:ext cx="182880" cy="19037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03B2032-119F-0D4F-BEDC-196DBB9E2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64394" y="795491"/>
                  <a:ext cx="182880" cy="19037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67CCEE-530B-6843-AE68-75A308047E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0712" y="3730996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DE8F0D9-B85C-844D-8B1F-25E90C5333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3351" y="3730997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BCED48E-C758-E647-8126-DDBF2B7E6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4858" y="372688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41E3F65-2EE6-564A-B14C-4C6A537CC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6062" y="3733015"/>
                  <a:ext cx="182880" cy="1903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36D724-3421-2B4E-856D-CA3546DE4F3B}"/>
                    </a:ext>
                  </a:extLst>
                </p:cNvPr>
                <p:cNvSpPr txBox="1"/>
                <p:nvPr/>
              </p:nvSpPr>
              <p:spPr>
                <a:xfrm rot="10800000">
                  <a:off x="1577248" y="693252"/>
                  <a:ext cx="62555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B82B3AF-C99D-CC4E-A987-A4079CE27AD1}"/>
                    </a:ext>
                  </a:extLst>
                </p:cNvPr>
                <p:cNvSpPr txBox="1"/>
                <p:nvPr/>
              </p:nvSpPr>
              <p:spPr>
                <a:xfrm rot="10800000">
                  <a:off x="2369475" y="2015998"/>
                  <a:ext cx="78258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Nodes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E51C9D-6047-6442-A36C-C1B70768974C}"/>
                    </a:ext>
                  </a:extLst>
                </p:cNvPr>
                <p:cNvSpPr txBox="1"/>
                <p:nvPr/>
              </p:nvSpPr>
              <p:spPr>
                <a:xfrm rot="10800000">
                  <a:off x="3211062" y="3702023"/>
                  <a:ext cx="560218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Tips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53765F-976A-C346-B3C9-BC04BE27F10E}"/>
                    </a:ext>
                  </a:extLst>
                </p:cNvPr>
                <p:cNvSpPr txBox="1"/>
                <p:nvPr/>
              </p:nvSpPr>
              <p:spPr>
                <a:xfrm rot="14277473">
                  <a:off x="1102277" y="1649078"/>
                  <a:ext cx="1042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Branches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9BBF6F-5AE8-7C44-B996-13517ED3EB19}"/>
                  </a:ext>
                </a:extLst>
              </p:cNvPr>
              <p:cNvSpPr txBox="1"/>
              <p:nvPr/>
            </p:nvSpPr>
            <p:spPr>
              <a:xfrm>
                <a:off x="5274420" y="3357553"/>
                <a:ext cx="2107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 Rotations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18A2D55-27FA-CE48-888F-B051E8B7F016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3624165" y="3542219"/>
                <a:ext cx="1650255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FF27D7B-D10E-EB41-A10F-AC722F1183B7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6328074" y="2861103"/>
                <a:ext cx="848443" cy="49645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83C161B-6AF4-0C47-90B4-591FC3A6181F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H="1" flipV="1">
                <a:off x="5505112" y="2831629"/>
                <a:ext cx="822962" cy="525924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16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1</cp:revision>
  <dcterms:created xsi:type="dcterms:W3CDTF">2021-11-22T15:57:02Z</dcterms:created>
  <dcterms:modified xsi:type="dcterms:W3CDTF">2021-11-22T16:21:00Z</dcterms:modified>
</cp:coreProperties>
</file>