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54"/>
  </p:normalViewPr>
  <p:slideViewPr>
    <p:cSldViewPr snapToGrid="0" snapToObjects="1">
      <p:cViewPr varScale="1">
        <p:scale>
          <a:sx n="88" d="100"/>
          <a:sy n="88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3F82-03F6-B44D-9F94-E19F9E02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0E2E8-F87C-B74A-9B58-055D9337A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FD16-BC8A-7B4A-98D9-E87F444C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DB52-34B0-A84E-9076-23713A33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3F0-0312-E04A-B601-F7497E5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EBAF-F863-E344-87BE-FCAD54C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25C3-4AF2-F740-8265-57EC2AEB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8D6A-C1D6-084A-B9CD-9CD7761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6216-BDA5-294A-9988-83123D77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8595-4831-2841-89EE-AF43D59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287F-B25A-C545-8C1D-5DF3D5D9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0D6F-B499-674F-8158-8F99BFDE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4F8E-BE0B-734E-8547-33D8E14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898D-0397-7F45-943C-408B99ED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03A1-E957-D846-AA07-A45F017C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26D8-C50A-1A43-90E0-033CC1A7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A05D-08E7-A249-B12B-A907CFA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AAB8-E651-A845-9AE0-CAB0BF35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C1F5-88FE-FC41-91E9-58E87E3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E3FE-6529-814F-A40B-224B6E5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D936-CD14-5844-826C-6924B69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B211-6AB3-014E-A9C2-9B3051F5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D8EE-C0DA-AF44-A6EC-A56B604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E2E6-979E-094E-8F50-854C5F2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CE43-8C27-724F-968A-DEBFED75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5067-334C-EF41-90F3-26DF6382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A464-3A19-804D-9708-A24D0DAA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CB6C-A25B-A747-A171-DE4EBDD3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387F-8C96-1B41-B256-72A52F39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944D-3D06-8C46-8C21-971A26F1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E0D8-0507-604E-897E-04E6A0A9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B3BA-7D41-414A-BDD1-57D0C2B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F944-0966-B94C-AF75-D48CEF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67846-120A-AC43-9890-08B9C8AF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18018-69F7-1042-978A-2AE06F3C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2559F-113A-FA47-9003-A58ED3B82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09974-E3CB-2648-AF18-66F4E463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CA896-D666-8742-8D37-6A98E9B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8D948-10B5-CC4C-8B83-7D34ECE4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7774-DE88-7D44-AC2D-5A02BF2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52AA-BEB9-8648-AA44-CB10A52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B5DCE-A5C5-A243-9C77-E24E30E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03BE-5B31-EA49-964E-71C4374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D2987-F6AF-F347-A053-394980F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A95-5550-D047-9165-E0FC4B14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EE9C-0204-5745-91A6-2496D8C2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D06-0CC5-DD4A-8610-5FD0D2DA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0CB9-D2AC-FE4D-943B-FA0BE37A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E46B-F320-1041-B3D1-53B54AA2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6C4F-A668-2441-81B9-F3D773B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3EAC-12DE-8440-842B-B1FBEBA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C1D7-798A-794E-A162-A040B2F8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CF5E-78DA-524D-A2A8-9D407285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8CEDC-B574-2941-9658-04A75E22A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E9612-B7B1-A74E-BF0A-AB1D68E92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7B7B-A5F0-BE4E-A88A-E9FC60D2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E500-0A35-5740-8475-0C7E043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73DE-69A9-E547-9EEF-38616C33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EFCB-C5B4-0646-A22B-7DB0691A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7095-7C7A-9D4C-AC2A-80147184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7701-9266-3047-9B0E-24E16E02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F771-A7FC-FC4A-95B9-CEEF41DB2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A6CF-598D-324A-9674-FBBD20A8C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BB93DF8E-0F69-1B4D-A295-1E67902D1C3E}"/>
              </a:ext>
            </a:extLst>
          </p:cNvPr>
          <p:cNvGrpSpPr/>
          <p:nvPr/>
        </p:nvGrpSpPr>
        <p:grpSpPr>
          <a:xfrm>
            <a:off x="432775" y="146706"/>
            <a:ext cx="8564079" cy="4194065"/>
            <a:chOff x="432775" y="146706"/>
            <a:chExt cx="8564079" cy="419406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C55D00-F1DE-C041-A378-8F4CB321740E}"/>
                </a:ext>
              </a:extLst>
            </p:cNvPr>
            <p:cNvSpPr/>
            <p:nvPr/>
          </p:nvSpPr>
          <p:spPr>
            <a:xfrm>
              <a:off x="432775" y="146706"/>
              <a:ext cx="8564079" cy="419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EF2B7D9-2313-4640-B419-4C12ACBD79C2}"/>
                </a:ext>
              </a:extLst>
            </p:cNvPr>
            <p:cNvGrpSpPr/>
            <p:nvPr/>
          </p:nvGrpSpPr>
          <p:grpSpPr>
            <a:xfrm>
              <a:off x="615544" y="426222"/>
              <a:ext cx="8174710" cy="3584628"/>
              <a:chOff x="615544" y="426222"/>
              <a:chExt cx="8174710" cy="358462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90F18A9-5939-CA4E-A383-4800ACA5B033}"/>
                  </a:ext>
                </a:extLst>
              </p:cNvPr>
              <p:cNvGrpSpPr/>
              <p:nvPr/>
            </p:nvGrpSpPr>
            <p:grpSpPr>
              <a:xfrm>
                <a:off x="615544" y="706013"/>
                <a:ext cx="3035276" cy="3304837"/>
                <a:chOff x="615544" y="706013"/>
                <a:chExt cx="3035276" cy="3304837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AA2096A-65C1-634D-914B-F2EC55AA3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7B0BEF-1FDE-1649-9373-CBB59AF7D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072B4D1-8830-0946-8C92-1584AF6E1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AE5D9A1-9795-D44A-808E-97487FF07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132C93-0B8D-1C41-BC5C-A7FF0FEE4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65CDE56-DB9B-F14A-9DF1-CFB155485E29}"/>
                    </a:ext>
                  </a:extLst>
                </p:cNvPr>
                <p:cNvSpPr txBox="1"/>
                <p:nvPr/>
              </p:nvSpPr>
              <p:spPr>
                <a:xfrm rot="16200000">
                  <a:off x="475441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5B5D91-91DB-3645-95DA-6A650653DE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EFC426D-FD7A-F84B-97EE-0775AC573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667E649-A832-B049-82A0-45CC7C50BD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B60513F-AE41-CA4D-873F-B6DED1288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C801F01-CBB2-BD46-99D7-4A266C8C32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817A567-0519-0643-8CA5-90A7DAEA1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1A3C299-39C1-8445-8B20-2CB59E8A8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AD0D8B1-D8CA-EC42-9789-9101336202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2B13FA-169B-004A-B650-798662684396}"/>
                    </a:ext>
                  </a:extLst>
                </p:cNvPr>
                <p:cNvSpPr txBox="1"/>
                <p:nvPr/>
              </p:nvSpPr>
              <p:spPr>
                <a:xfrm>
                  <a:off x="1439223" y="706013"/>
                  <a:ext cx="625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9DEB62-3E95-2245-938E-322EC3C3A2E5}"/>
                    </a:ext>
                  </a:extLst>
                </p:cNvPr>
                <p:cNvSpPr txBox="1"/>
                <p:nvPr/>
              </p:nvSpPr>
              <p:spPr>
                <a:xfrm>
                  <a:off x="2148521" y="1945961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88CA1E1-59A3-EF49-8520-C327B08835AF}"/>
                    </a:ext>
                  </a:extLst>
                </p:cNvPr>
                <p:cNvSpPr txBox="1"/>
                <p:nvPr/>
              </p:nvSpPr>
              <p:spPr>
                <a:xfrm>
                  <a:off x="3090602" y="3641518"/>
                  <a:ext cx="56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9E89A57-D105-8041-AA32-5C2D1F8D6E8C}"/>
                    </a:ext>
                  </a:extLst>
                </p:cNvPr>
                <p:cNvSpPr txBox="1"/>
                <p:nvPr/>
              </p:nvSpPr>
              <p:spPr>
                <a:xfrm rot="3617393">
                  <a:off x="1053309" y="1421166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0081F7E-3C7C-E644-9969-D0A109FED7D1}"/>
                  </a:ext>
                </a:extLst>
              </p:cNvPr>
              <p:cNvGrpSpPr/>
              <p:nvPr/>
            </p:nvGrpSpPr>
            <p:grpSpPr>
              <a:xfrm rot="16200000">
                <a:off x="3565842" y="371608"/>
                <a:ext cx="2314450" cy="2456879"/>
                <a:chOff x="615545" y="706013"/>
                <a:chExt cx="3035275" cy="3304837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E228FD0-DFCB-E04C-B044-257D53C94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AF2C8D0-0C95-D94B-A3AC-A901154FE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1A46F2B-3D9E-9C44-A418-FFFF29DE9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3BFC3C7-89D9-AF45-B9FD-D5F137422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72B46C6-DEE8-8F4A-9EFD-8A485DBF5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FDE8BD0-BE0A-574C-8A61-BE96B018A562}"/>
                    </a:ext>
                  </a:extLst>
                </p:cNvPr>
                <p:cNvSpPr txBox="1"/>
                <p:nvPr/>
              </p:nvSpPr>
              <p:spPr>
                <a:xfrm rot="5400000">
                  <a:off x="475442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1F24C43-221E-A14B-AD2E-EA2D8DAC7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6281C6F-DC6B-574C-ADC2-1C3BDA039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0708A6C-8F19-724B-A3B1-51A03FC3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3FFBF7-84FE-1946-955E-2EC27BD5B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2AD775C-CE01-F446-9BD5-9D203BD852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3915045-71AD-8146-B559-3117996BC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EFBD51E-0E79-8F4B-8C57-6250555B07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87A8CC-3465-D84E-A9D4-B11427F2F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C6C4FF3-61A9-BE49-B181-567C8E6BFFB1}"/>
                    </a:ext>
                  </a:extLst>
                </p:cNvPr>
                <p:cNvSpPr txBox="1"/>
                <p:nvPr/>
              </p:nvSpPr>
              <p:spPr>
                <a:xfrm>
                  <a:off x="1439223" y="706013"/>
                  <a:ext cx="625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1AE969-BA8C-D64E-ABCF-B8CA612E75BA}"/>
                    </a:ext>
                  </a:extLst>
                </p:cNvPr>
                <p:cNvSpPr txBox="1"/>
                <p:nvPr/>
              </p:nvSpPr>
              <p:spPr>
                <a:xfrm>
                  <a:off x="2148521" y="1945961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1FCD23-E69F-2F46-B72F-1284E40A6BA2}"/>
                    </a:ext>
                  </a:extLst>
                </p:cNvPr>
                <p:cNvSpPr txBox="1"/>
                <p:nvPr/>
              </p:nvSpPr>
              <p:spPr>
                <a:xfrm>
                  <a:off x="3090602" y="3641518"/>
                  <a:ext cx="56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9A7A785-8C87-6544-81CE-299BD98B05DF}"/>
                    </a:ext>
                  </a:extLst>
                </p:cNvPr>
                <p:cNvSpPr txBox="1"/>
                <p:nvPr/>
              </p:nvSpPr>
              <p:spPr>
                <a:xfrm rot="3617393">
                  <a:off x="1053309" y="1421166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0A71EB-B6D3-2644-9030-30FD027062F3}"/>
                  </a:ext>
                </a:extLst>
              </p:cNvPr>
              <p:cNvGrpSpPr/>
              <p:nvPr/>
            </p:nvGrpSpPr>
            <p:grpSpPr>
              <a:xfrm rot="10800000">
                <a:off x="6383951" y="426222"/>
                <a:ext cx="2406303" cy="2511346"/>
                <a:chOff x="615545" y="693252"/>
                <a:chExt cx="3155735" cy="3378102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1BA90F5-FEC3-A94D-BA82-62B5A107E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97EF76F-06D0-2141-AEF3-1A48F233E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7380671-C0B5-DA47-BD0F-D871EA80D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A401845-622C-0E4C-98F2-ADA7D9F95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548FEE-E364-AD4A-9AA0-856657048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4F080E3-919A-6A41-8691-2447F9D67E1C}"/>
                    </a:ext>
                  </a:extLst>
                </p:cNvPr>
                <p:cNvSpPr txBox="1"/>
                <p:nvPr/>
              </p:nvSpPr>
              <p:spPr>
                <a:xfrm rot="5244774">
                  <a:off x="475442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49E0297-C484-984E-B551-B1B1382F26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FFE7DC8-13AE-4D4F-ADF0-9389126FF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1F5A316-08A9-B84B-A554-F4D8605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03B2032-119F-0D4F-BEDC-196DBB9E2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67CCEE-530B-6843-AE68-75A308047E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DE8F0D9-B85C-844D-8B1F-25E90C5333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BCED48E-C758-E647-8126-DDBF2B7E6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41E3F65-2EE6-564A-B14C-4C6A537CC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36D724-3421-2B4E-856D-CA3546DE4F3B}"/>
                    </a:ext>
                  </a:extLst>
                </p:cNvPr>
                <p:cNvSpPr txBox="1"/>
                <p:nvPr/>
              </p:nvSpPr>
              <p:spPr>
                <a:xfrm rot="10800000">
                  <a:off x="1577248" y="693252"/>
                  <a:ext cx="62555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B82B3AF-C99D-CC4E-A987-A4079CE27AD1}"/>
                    </a:ext>
                  </a:extLst>
                </p:cNvPr>
                <p:cNvSpPr txBox="1"/>
                <p:nvPr/>
              </p:nvSpPr>
              <p:spPr>
                <a:xfrm rot="10800000">
                  <a:off x="2369475" y="2015998"/>
                  <a:ext cx="78258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E51C9D-6047-6442-A36C-C1B70768974C}"/>
                    </a:ext>
                  </a:extLst>
                </p:cNvPr>
                <p:cNvSpPr txBox="1"/>
                <p:nvPr/>
              </p:nvSpPr>
              <p:spPr>
                <a:xfrm rot="10800000">
                  <a:off x="3211062" y="3702023"/>
                  <a:ext cx="560218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53765F-976A-C346-B3C9-BC04BE27F10E}"/>
                    </a:ext>
                  </a:extLst>
                </p:cNvPr>
                <p:cNvSpPr txBox="1"/>
                <p:nvPr/>
              </p:nvSpPr>
              <p:spPr>
                <a:xfrm rot="14277473">
                  <a:off x="1102277" y="1649078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9BBF6F-5AE8-7C44-B996-13517ED3EB19}"/>
                  </a:ext>
                </a:extLst>
              </p:cNvPr>
              <p:cNvSpPr txBox="1"/>
              <p:nvPr/>
            </p:nvSpPr>
            <p:spPr>
              <a:xfrm>
                <a:off x="5274420" y="3357553"/>
                <a:ext cx="2107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 Rotations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18A2D55-27FA-CE48-888F-B051E8B7F016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3624165" y="3542219"/>
                <a:ext cx="1650255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FF27D7B-D10E-EB41-A10F-AC722F1183B7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6328074" y="2861103"/>
                <a:ext cx="848443" cy="49645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83C161B-6AF4-0C47-90B4-591FC3A6181F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H="1" flipV="1">
                <a:off x="5505112" y="2831629"/>
                <a:ext cx="822962" cy="525924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163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37014B-8234-1346-81F3-B57CD8C9B96A}"/>
              </a:ext>
            </a:extLst>
          </p:cNvPr>
          <p:cNvGrpSpPr/>
          <p:nvPr/>
        </p:nvGrpSpPr>
        <p:grpSpPr>
          <a:xfrm>
            <a:off x="925655" y="251402"/>
            <a:ext cx="10183779" cy="883716"/>
            <a:chOff x="925655" y="251402"/>
            <a:chExt cx="10183779" cy="8837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DF9F37-C929-BE4A-AA6F-39463BC68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655" y="251402"/>
              <a:ext cx="10183779" cy="883716"/>
            </a:xfrm>
            <a:prstGeom prst="rect">
              <a:avLst/>
            </a:prstGeom>
          </p:spPr>
        </p:pic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D5802CA1-1B5E-FC45-A8A3-F471376FD65E}"/>
                </a:ext>
              </a:extLst>
            </p:cNvPr>
            <p:cNvSpPr/>
            <p:nvPr/>
          </p:nvSpPr>
          <p:spPr>
            <a:xfrm>
              <a:off x="2175640" y="462032"/>
              <a:ext cx="1597573" cy="483476"/>
            </a:xfrm>
            <a:prstGeom prst="donut">
              <a:avLst>
                <a:gd name="adj" fmla="val 972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1A846D-F2EB-7844-BC23-E323B70271B0}"/>
              </a:ext>
            </a:extLst>
          </p:cNvPr>
          <p:cNvGrpSpPr/>
          <p:nvPr/>
        </p:nvGrpSpPr>
        <p:grpSpPr>
          <a:xfrm>
            <a:off x="925655" y="2304850"/>
            <a:ext cx="9955427" cy="3289208"/>
            <a:chOff x="925655" y="2304850"/>
            <a:chExt cx="9955427" cy="32892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DC43A-80F1-C24F-BD84-296C38D3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655" y="2304850"/>
              <a:ext cx="9955427" cy="3289208"/>
            </a:xfrm>
            <a:prstGeom prst="rect">
              <a:avLst/>
            </a:prstGeom>
          </p:spPr>
        </p:pic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A77BE944-8FA0-9D45-93D8-272990D7A2F5}"/>
                </a:ext>
              </a:extLst>
            </p:cNvPr>
            <p:cNvSpPr/>
            <p:nvPr/>
          </p:nvSpPr>
          <p:spPr>
            <a:xfrm>
              <a:off x="5773711" y="2554013"/>
              <a:ext cx="644577" cy="420414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D2B102-4907-4342-95C7-A34115C3F0AB}"/>
              </a:ext>
            </a:extLst>
          </p:cNvPr>
          <p:cNvGrpSpPr/>
          <p:nvPr/>
        </p:nvGrpSpPr>
        <p:grpSpPr>
          <a:xfrm>
            <a:off x="1978756" y="160638"/>
            <a:ext cx="7649064" cy="6351373"/>
            <a:chOff x="1978756" y="160638"/>
            <a:chExt cx="7649064" cy="63513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A8D6CE-E7D5-6048-AD17-1B0CBA0F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756" y="160638"/>
              <a:ext cx="7649064" cy="6351373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111F3632-3652-DF45-A64E-C63660A878FF}"/>
                </a:ext>
              </a:extLst>
            </p:cNvPr>
            <p:cNvSpPr/>
            <p:nvPr/>
          </p:nvSpPr>
          <p:spPr>
            <a:xfrm>
              <a:off x="3818805" y="893379"/>
              <a:ext cx="469415" cy="26630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232D0898-D679-8749-BE42-0959879C23C1}"/>
                </a:ext>
              </a:extLst>
            </p:cNvPr>
            <p:cNvSpPr/>
            <p:nvPr/>
          </p:nvSpPr>
          <p:spPr>
            <a:xfrm>
              <a:off x="3818804" y="2443654"/>
              <a:ext cx="469415" cy="26630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30239DBC-30A3-7948-AEC1-D9D3A8491D16}"/>
                </a:ext>
              </a:extLst>
            </p:cNvPr>
            <p:cNvSpPr/>
            <p:nvPr/>
          </p:nvSpPr>
          <p:spPr>
            <a:xfrm>
              <a:off x="3908142" y="3981713"/>
              <a:ext cx="469415" cy="266309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7C366EF-AA02-4240-96C2-E3E387E8460C}"/>
                </a:ext>
              </a:extLst>
            </p:cNvPr>
            <p:cNvSpPr/>
            <p:nvPr/>
          </p:nvSpPr>
          <p:spPr>
            <a:xfrm>
              <a:off x="3867874" y="5531988"/>
              <a:ext cx="469415" cy="266309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3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2010E9C-BEE5-5140-880E-D9216AC81D75}"/>
              </a:ext>
            </a:extLst>
          </p:cNvPr>
          <p:cNvGrpSpPr/>
          <p:nvPr/>
        </p:nvGrpSpPr>
        <p:grpSpPr>
          <a:xfrm>
            <a:off x="2467060" y="378769"/>
            <a:ext cx="4737100" cy="5803900"/>
            <a:chOff x="2467060" y="378769"/>
            <a:chExt cx="4737100" cy="5803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EAB37-D0CF-CB42-8B7D-FF622FB8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060" y="378769"/>
              <a:ext cx="4737100" cy="5803900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95764856-F178-2246-87EC-7BACBD803C91}"/>
                </a:ext>
              </a:extLst>
            </p:cNvPr>
            <p:cNvSpPr/>
            <p:nvPr/>
          </p:nvSpPr>
          <p:spPr>
            <a:xfrm>
              <a:off x="4036823" y="433593"/>
              <a:ext cx="1597573" cy="483476"/>
            </a:xfrm>
            <a:prstGeom prst="donut">
              <a:avLst>
                <a:gd name="adj" fmla="val 972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A48515-F730-5C45-9974-193F92B29BB6}"/>
              </a:ext>
            </a:extLst>
          </p:cNvPr>
          <p:cNvGrpSpPr/>
          <p:nvPr/>
        </p:nvGrpSpPr>
        <p:grpSpPr>
          <a:xfrm>
            <a:off x="525517" y="840828"/>
            <a:ext cx="5291958" cy="3237186"/>
            <a:chOff x="525517" y="840828"/>
            <a:chExt cx="5291958" cy="323718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E5A5FA7-8A41-814B-8ED3-2565C1100835}"/>
                </a:ext>
              </a:extLst>
            </p:cNvPr>
            <p:cNvSpPr/>
            <p:nvPr/>
          </p:nvSpPr>
          <p:spPr>
            <a:xfrm>
              <a:off x="525517" y="840828"/>
              <a:ext cx="4981905" cy="32371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09D004-42BE-3646-8463-6394DA2320D6}"/>
                </a:ext>
              </a:extLst>
            </p:cNvPr>
            <p:cNvGrpSpPr/>
            <p:nvPr/>
          </p:nvGrpSpPr>
          <p:grpSpPr>
            <a:xfrm>
              <a:off x="861836" y="955499"/>
              <a:ext cx="4955639" cy="2936266"/>
              <a:chOff x="861836" y="955499"/>
              <a:chExt cx="4955639" cy="293626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1B422-8F1F-4D41-9770-30E8214791D0}"/>
                  </a:ext>
                </a:extLst>
              </p:cNvPr>
              <p:cNvSpPr txBox="1"/>
              <p:nvPr/>
            </p:nvSpPr>
            <p:spPr>
              <a:xfrm>
                <a:off x="2349057" y="2852093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AACCTTGGAA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50C8D1-EEB3-B241-BDA2-884888A47075}"/>
                  </a:ext>
                </a:extLst>
              </p:cNvPr>
              <p:cNvSpPr txBox="1"/>
              <p:nvPr/>
            </p:nvSpPr>
            <p:spPr>
              <a:xfrm>
                <a:off x="2349056" y="3090045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ACTGAAACCTTGGAA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909A0-2E8A-7944-8645-9412FA22EBB7}"/>
                  </a:ext>
                </a:extLst>
              </p:cNvPr>
              <p:cNvSpPr txBox="1"/>
              <p:nvPr/>
            </p:nvSpPr>
            <p:spPr>
              <a:xfrm>
                <a:off x="2349055" y="3305505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AACCTTGGAA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2D4AB9-170B-3742-B780-A734BC5644E1}"/>
                  </a:ext>
                </a:extLst>
              </p:cNvPr>
              <p:cNvSpPr txBox="1"/>
              <p:nvPr/>
            </p:nvSpPr>
            <p:spPr>
              <a:xfrm>
                <a:off x="2349055" y="3522433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ACTGAAACC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TGGAA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E6A716-097B-DE4F-8E1B-CABA1472C695}"/>
                  </a:ext>
                </a:extLst>
              </p:cNvPr>
              <p:cNvSpPr txBox="1"/>
              <p:nvPr/>
            </p:nvSpPr>
            <p:spPr>
              <a:xfrm>
                <a:off x="867093" y="2852093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CB0002-56BD-4C44-BF43-3C42562B9B4B}"/>
                  </a:ext>
                </a:extLst>
              </p:cNvPr>
              <p:cNvSpPr txBox="1"/>
              <p:nvPr/>
            </p:nvSpPr>
            <p:spPr>
              <a:xfrm>
                <a:off x="867092" y="3090045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9B7B1-9346-7B4B-B19E-AEEF17AEABB1}"/>
                  </a:ext>
                </a:extLst>
              </p:cNvPr>
              <p:cNvSpPr txBox="1"/>
              <p:nvPr/>
            </p:nvSpPr>
            <p:spPr>
              <a:xfrm>
                <a:off x="867091" y="3305505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781D4A-5095-074C-81A5-250F1FDE1826}"/>
                  </a:ext>
                </a:extLst>
              </p:cNvPr>
              <p:cNvSpPr txBox="1"/>
              <p:nvPr/>
            </p:nvSpPr>
            <p:spPr>
              <a:xfrm>
                <a:off x="867091" y="3522433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46779-8EC2-8642-BE43-2EA170BEA5DB}"/>
                  </a:ext>
                </a:extLst>
              </p:cNvPr>
              <p:cNvSpPr txBox="1"/>
              <p:nvPr/>
            </p:nvSpPr>
            <p:spPr>
              <a:xfrm>
                <a:off x="2506717" y="1342885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AACCTTGGAA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21630-8DB5-F841-B283-7584B6B2FE8B}"/>
                  </a:ext>
                </a:extLst>
              </p:cNvPr>
              <p:cNvSpPr txBox="1"/>
              <p:nvPr/>
            </p:nvSpPr>
            <p:spPr>
              <a:xfrm>
                <a:off x="3179378" y="1580837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ACTGAAACCTTGGAA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2A3732-0C74-744F-8DD6-21E1DB8DEB75}"/>
                  </a:ext>
                </a:extLst>
              </p:cNvPr>
              <p:cNvSpPr txBox="1"/>
              <p:nvPr/>
            </p:nvSpPr>
            <p:spPr>
              <a:xfrm>
                <a:off x="2349057" y="1818781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AACCTTGGAA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93D66F-21CC-3946-B73A-87094A762523}"/>
                  </a:ext>
                </a:extLst>
              </p:cNvPr>
              <p:cNvSpPr txBox="1"/>
              <p:nvPr/>
            </p:nvSpPr>
            <p:spPr>
              <a:xfrm>
                <a:off x="3179377" y="2045487"/>
                <a:ext cx="263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ACTGAAACC</a:t>
                </a:r>
                <a:r>
                  <a:rPr lang="en-US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</a:t>
                </a:r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TGGAA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1BF0CD-BF33-DA4E-870D-BA6D96E7E3CF}"/>
                  </a:ext>
                </a:extLst>
              </p:cNvPr>
              <p:cNvSpPr txBox="1"/>
              <p:nvPr/>
            </p:nvSpPr>
            <p:spPr>
              <a:xfrm>
                <a:off x="867098" y="1385899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D2F0B9-C0D1-2443-A0C4-D694CF37CCAE}"/>
                  </a:ext>
                </a:extLst>
              </p:cNvPr>
              <p:cNvSpPr txBox="1"/>
              <p:nvPr/>
            </p:nvSpPr>
            <p:spPr>
              <a:xfrm>
                <a:off x="867097" y="1623851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908D94-42C9-884B-ADA5-17768CE0D0EB}"/>
                  </a:ext>
                </a:extLst>
              </p:cNvPr>
              <p:cNvSpPr txBox="1"/>
              <p:nvPr/>
            </p:nvSpPr>
            <p:spPr>
              <a:xfrm>
                <a:off x="867096" y="1839311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6410EA-99C4-004B-A721-30BBF54542C5}"/>
                  </a:ext>
                </a:extLst>
              </p:cNvPr>
              <p:cNvSpPr txBox="1"/>
              <p:nvPr/>
            </p:nvSpPr>
            <p:spPr>
              <a:xfrm>
                <a:off x="867096" y="2056239"/>
                <a:ext cx="1481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Species 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0A92DA-A8B6-144B-B26B-F0E4B038EB56}"/>
                  </a:ext>
                </a:extLst>
              </p:cNvPr>
              <p:cNvSpPr txBox="1"/>
              <p:nvPr/>
            </p:nvSpPr>
            <p:spPr>
              <a:xfrm>
                <a:off x="861836" y="955499"/>
                <a:ext cx="227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Mis</a:t>
                </a:r>
                <a:r>
                  <a:rPr lang="en-US" b="1" dirty="0"/>
                  <a:t>aligned sequences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CFDD50-F355-514C-9843-0362BC38F551}"/>
                  </a:ext>
                </a:extLst>
              </p:cNvPr>
              <p:cNvSpPr txBox="1"/>
              <p:nvPr/>
            </p:nvSpPr>
            <p:spPr>
              <a:xfrm>
                <a:off x="861836" y="2530733"/>
                <a:ext cx="243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Well</a:t>
                </a:r>
                <a:r>
                  <a:rPr lang="en-US" b="1" dirty="0"/>
                  <a:t>-aligned sequences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50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10F26-BA2A-354C-949C-60D64BE682EF}"/>
              </a:ext>
            </a:extLst>
          </p:cNvPr>
          <p:cNvGrpSpPr/>
          <p:nvPr/>
        </p:nvGrpSpPr>
        <p:grpSpPr>
          <a:xfrm>
            <a:off x="4556235" y="865638"/>
            <a:ext cx="2709039" cy="2472081"/>
            <a:chOff x="4556235" y="865638"/>
            <a:chExt cx="2709039" cy="24720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3C9068-71F6-1A4A-B049-1509D11EFC38}"/>
                </a:ext>
              </a:extLst>
            </p:cNvPr>
            <p:cNvSpPr txBox="1"/>
            <p:nvPr/>
          </p:nvSpPr>
          <p:spPr>
            <a:xfrm>
              <a:off x="4598271" y="865638"/>
              <a:ext cx="263809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TREE vs REED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D09EAF-A900-074B-8402-83F0BEFB38C7}"/>
                </a:ext>
              </a:extLst>
            </p:cNvPr>
            <p:cNvSpPr txBox="1"/>
            <p:nvPr/>
          </p:nvSpPr>
          <p:spPr>
            <a:xfrm>
              <a:off x="4556235" y="1501514"/>
              <a:ext cx="110884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</a:t>
              </a:r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</a:t>
              </a:r>
              <a:r>
                <a:rPr lang="en-US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</a:t>
              </a:r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</a:t>
              </a:r>
              <a:r>
                <a:rPr lang="en-US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2A8E74-7B97-1847-9B71-8750E111D000}"/>
                </a:ext>
              </a:extLst>
            </p:cNvPr>
            <p:cNvSpPr txBox="1"/>
            <p:nvPr/>
          </p:nvSpPr>
          <p:spPr>
            <a:xfrm>
              <a:off x="6156432" y="1501514"/>
              <a:ext cx="110884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REE</a:t>
              </a:r>
              <a:r>
                <a:rPr lang="en-US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</a:t>
              </a:r>
              <a:r>
                <a:rPr lang="en-US" b="1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REE</a:t>
              </a:r>
              <a:r>
                <a:rPr lang="en-US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1D2052C-7EB1-3445-A42B-795D016A5BED}"/>
                    </a:ext>
                  </a:extLst>
                </p:cNvPr>
                <p:cNvSpPr txBox="1"/>
                <p:nvPr/>
              </p:nvSpPr>
              <p:spPr>
                <a:xfrm>
                  <a:off x="4617155" y="2414389"/>
                  <a:ext cx="2638097" cy="9233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Match = </a:t>
                  </a:r>
                  <a:r>
                    <a:rPr lang="en-US" dirty="0" err="1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ɑ</a:t>
                  </a:r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(+1)</a:t>
                  </a:r>
                </a:p>
                <a:p>
                  <a:pPr algn="r"/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Mismatch =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𝜇</m:t>
                      </m:r>
                    </m:oMath>
                  </a14:m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(-3)</a:t>
                  </a:r>
                </a:p>
                <a:p>
                  <a:pPr algn="r"/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Gap = </a:t>
                  </a:r>
                  <a:r>
                    <a:rPr lang="en-US" dirty="0" err="1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δ</a:t>
                  </a:r>
                  <a:r>
                    <a:rPr lang="en-US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(-4) 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1D2052C-7EB1-3445-A42B-795D016A5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55" y="2414389"/>
                  <a:ext cx="2638097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2703" r="-7177"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BD01B2-80A7-D74D-B78F-711EBEE85E3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5110656" y="1234970"/>
              <a:ext cx="806664" cy="266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DCB025-A4B3-A94B-8A98-5434A750111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917320" y="1234970"/>
              <a:ext cx="793533" cy="266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F802E-31DB-704A-9746-B2A5408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4" y="643467"/>
            <a:ext cx="9860292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2021-11-22T15:57:02Z</dcterms:created>
  <dcterms:modified xsi:type="dcterms:W3CDTF">2021-11-23T18:10:24Z</dcterms:modified>
</cp:coreProperties>
</file>