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5203E4-6D48-481F-9036-96DCF3009F80}" type="datetimeFigureOut">
              <a:rPr lang="es-AR" smtClean="0"/>
              <a:t>29/06/2023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B06564-FFFF-40C1-9592-46E9CF2E64A4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eep_Blue_(computadora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es.rockcontent.com/chatbo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Máquinas </a:t>
            </a:r>
            <a:r>
              <a:rPr lang="es-AR" b="1" dirty="0" smtClean="0"/>
              <a:t>reactivas</a:t>
            </a:r>
            <a:br>
              <a:rPr lang="es-AR" b="1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Entre los tipos de inteligencia artificial, las máquinas reactivas son las más simples y antiguas que se conocen. </a:t>
            </a:r>
            <a:endParaRPr lang="es-AR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 </a:t>
            </a:r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función es bastante simple: reproducir el comportamiento humano cuando es estimulado, o sea, solo una acción reactiva</a:t>
            </a:r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r>
              <a:rPr lang="es-AR" b="1" dirty="0" smtClean="0">
                <a:solidFill>
                  <a:schemeClr val="bg1"/>
                </a:solidFill>
              </a:rPr>
              <a:t>Como no tienen memoria, esas máquinas no tienen la capacidad de </a:t>
            </a:r>
            <a:r>
              <a:rPr lang="es-AR" b="1" dirty="0" smtClean="0">
                <a:solidFill>
                  <a:schemeClr val="bg1"/>
                </a:solidFill>
              </a:rPr>
              <a:t>aprender:</a:t>
            </a:r>
          </a:p>
          <a:p>
            <a:r>
              <a:rPr lang="es-AR" b="1" dirty="0" smtClean="0">
                <a:ln w="50800"/>
                <a:solidFill>
                  <a:schemeClr val="bg1"/>
                </a:solidFill>
                <a:hlinkClick r:id="rId2"/>
              </a:rPr>
              <a:t>https://es.wikipedia.org/wiki/Deep_Blue_(computadora)</a:t>
            </a:r>
            <a:endParaRPr lang="es-AR" b="1" dirty="0">
              <a:ln w="5080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Limitada</a:t>
            </a:r>
            <a:b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1928802"/>
            <a:ext cx="8143932" cy="37099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endParaRPr lang="es-AR" b="1" dirty="0"/>
          </a:p>
          <a:p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máquinas de memoria limitada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completamente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reactivas, pero con la ventaja de tener una pequeña cantidad de memoria disponible.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las permite aprender de los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datos, cada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 que se exponen a información son capaces de generar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aprendizajes, por ejemplo: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https://materiales.rockcontent.com/chatbots</a:t>
            </a:r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</TotalTime>
  <Words>56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 Máquinas reactivas  </vt:lpstr>
      <vt:lpstr>Memoria Limitada 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Limitada</dc:title>
  <dc:creator>Admin</dc:creator>
  <cp:lastModifiedBy>Admin</cp:lastModifiedBy>
  <cp:revision>4</cp:revision>
  <dcterms:created xsi:type="dcterms:W3CDTF">2023-06-29T19:27:37Z</dcterms:created>
  <dcterms:modified xsi:type="dcterms:W3CDTF">2023-06-29T19:56:48Z</dcterms:modified>
</cp:coreProperties>
</file>