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04" autoAdjust="0"/>
    <p:restoredTop sz="94660"/>
  </p:normalViewPr>
  <p:slideViewPr>
    <p:cSldViewPr>
      <p:cViewPr varScale="1">
        <p:scale>
          <a:sx n="69" d="100"/>
          <a:sy n="69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55203E4-6D48-481F-9036-96DCF3009F80}" type="datetimeFigureOut">
              <a:rPr lang="es-AR" smtClean="0"/>
              <a:pPr/>
              <a:t>29/06/2023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8B06564-FFFF-40C1-9592-46E9CF2E64A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03E4-6D48-481F-9036-96DCF3009F80}" type="datetimeFigureOut">
              <a:rPr lang="es-AR" smtClean="0"/>
              <a:pPr/>
              <a:t>29/06/2023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6564-FFFF-40C1-9592-46E9CF2E64A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03E4-6D48-481F-9036-96DCF3009F80}" type="datetimeFigureOut">
              <a:rPr lang="es-AR" smtClean="0"/>
              <a:pPr/>
              <a:t>29/06/2023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6564-FFFF-40C1-9592-46E9CF2E64A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55203E4-6D48-481F-9036-96DCF3009F80}" type="datetimeFigureOut">
              <a:rPr lang="es-AR" smtClean="0"/>
              <a:pPr/>
              <a:t>29/06/2023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6564-FFFF-40C1-9592-46E9CF2E64A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55203E4-6D48-481F-9036-96DCF3009F80}" type="datetimeFigureOut">
              <a:rPr lang="es-AR" smtClean="0"/>
              <a:pPr/>
              <a:t>29/06/2023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8B06564-FFFF-40C1-9592-46E9CF2E64A4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5203E4-6D48-481F-9036-96DCF3009F80}" type="datetimeFigureOut">
              <a:rPr lang="es-AR" smtClean="0"/>
              <a:pPr/>
              <a:t>29/06/2023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8B06564-FFFF-40C1-9592-46E9CF2E64A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55203E4-6D48-481F-9036-96DCF3009F80}" type="datetimeFigureOut">
              <a:rPr lang="es-AR" smtClean="0"/>
              <a:pPr/>
              <a:t>29/06/2023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8B06564-FFFF-40C1-9592-46E9CF2E64A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03E4-6D48-481F-9036-96DCF3009F80}" type="datetimeFigureOut">
              <a:rPr lang="es-AR" smtClean="0"/>
              <a:pPr/>
              <a:t>29/06/2023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6564-FFFF-40C1-9592-46E9CF2E64A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5203E4-6D48-481F-9036-96DCF3009F80}" type="datetimeFigureOut">
              <a:rPr lang="es-AR" smtClean="0"/>
              <a:pPr/>
              <a:t>29/06/2023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8B06564-FFFF-40C1-9592-46E9CF2E64A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55203E4-6D48-481F-9036-96DCF3009F80}" type="datetimeFigureOut">
              <a:rPr lang="es-AR" smtClean="0"/>
              <a:pPr/>
              <a:t>29/06/2023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8B06564-FFFF-40C1-9592-46E9CF2E64A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55203E4-6D48-481F-9036-96DCF3009F80}" type="datetimeFigureOut">
              <a:rPr lang="es-AR" smtClean="0"/>
              <a:pPr/>
              <a:t>29/06/2023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8B06564-FFFF-40C1-9592-46E9CF2E64A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55203E4-6D48-481F-9036-96DCF3009F80}" type="datetimeFigureOut">
              <a:rPr lang="es-AR" smtClean="0"/>
              <a:pPr/>
              <a:t>29/06/2023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8B06564-FFFF-40C1-9592-46E9CF2E64A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Deep_Blue_(computadora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es.rockcontent.com/chatbot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products/a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teknico.com/robots-autonomos-protegen-casino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b="1" dirty="0" smtClean="0"/>
              <a:t>Máquinas reactivas</a:t>
            </a:r>
            <a:br>
              <a:rPr lang="es-AR" b="1" dirty="0" smtClean="0"/>
            </a:b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s-AR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Entre los tipos de inteligencia artificial, las máquinas reactivas son las más simples y antiguas que se conocen. </a:t>
            </a:r>
          </a:p>
          <a:p>
            <a:r>
              <a:rPr lang="es-AR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Su función es bastante simple: reproducir el comportamiento humano cuando es estimulado, o sea, solo una acción reactiva.</a:t>
            </a:r>
          </a:p>
          <a:p>
            <a:r>
              <a:rPr lang="es-AR" b="1" dirty="0" smtClean="0">
                <a:solidFill>
                  <a:schemeClr val="bg1"/>
                </a:solidFill>
              </a:rPr>
              <a:t>Como no tienen memoria, esas máquinas no tienen la capacidad de aprender:</a:t>
            </a:r>
          </a:p>
          <a:p>
            <a:r>
              <a:rPr lang="es-AR" b="1" dirty="0" smtClean="0">
                <a:ln w="50800"/>
                <a:solidFill>
                  <a:schemeClr val="bg1"/>
                </a:solidFill>
                <a:hlinkClick r:id="rId2"/>
              </a:rPr>
              <a:t>https://es.wikipedia.org/wiki/Deep_Blue_(computadora)</a:t>
            </a:r>
            <a:endParaRPr lang="es-AR" b="1" dirty="0">
              <a:ln w="50800"/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/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 Limitada</a:t>
            </a:r>
            <a:b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71472" y="1928802"/>
            <a:ext cx="8143932" cy="370999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endParaRPr lang="es-AR" b="1" dirty="0"/>
          </a:p>
          <a:p>
            <a:r>
              <a:rPr lang="es-A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máquinas de memoria limitada </a:t>
            </a:r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 completamente </a:t>
            </a:r>
            <a:r>
              <a:rPr lang="es-A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reactivas, pero con la ventaja de tener una pequeña cantidad de memoria disponible. </a:t>
            </a:r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</a:t>
            </a:r>
            <a:r>
              <a:rPr lang="es-A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 las permite aprender de los </a:t>
            </a:r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datos, cada </a:t>
            </a:r>
            <a:r>
              <a:rPr lang="es-A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vez que se exponen a información son capaces de generar </a:t>
            </a:r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aprendizajes, por ejemplo:</a:t>
            </a:r>
            <a:r>
              <a:rPr lang="es-A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https://materiales.rockcontent.com/chatbots</a:t>
            </a:r>
            <a:endParaRPr lang="es-A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          </a:t>
            </a:r>
            <a:r>
              <a:rPr lang="es-AR" b="1" dirty="0" err="1" smtClean="0"/>
              <a:t>Deep</a:t>
            </a:r>
            <a:r>
              <a:rPr lang="es-AR" b="1" dirty="0" smtClean="0"/>
              <a:t> </a:t>
            </a:r>
            <a:r>
              <a:rPr lang="es-AR" b="1" dirty="0" err="1" smtClean="0"/>
              <a:t>learning</a:t>
            </a:r>
            <a:r>
              <a:rPr lang="es-AR" b="1" dirty="0" smtClean="0"/>
              <a:t/>
            </a:r>
            <a:br>
              <a:rPr lang="es-AR" b="1" dirty="0" smtClean="0"/>
            </a:b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</a:t>
            </a:r>
            <a:r>
              <a:rPr lang="es-A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A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conocido en español como aprendizaje profundo, es un tipo de algoritmo de redes neuronales artificiales</a:t>
            </a:r>
          </a:p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hablar de aprendizaje profundo nos referimos a algoritmos con un alto nivel de complejidad que permiten llevar a cabo tareas más complicadas y con requisitos computacionales elevados</a:t>
            </a:r>
            <a:r>
              <a:rPr lang="es-AR" dirty="0" smtClean="0"/>
              <a:t>. </a:t>
            </a:r>
          </a:p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ejemplo: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https://cloud.google.com/products/ai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Teoría de la mente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>
              <a:buNone/>
            </a:pPr>
            <a:r>
              <a:rPr lang="es-AR" b="1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máquinas de esta categoría son más avanzadas, ya que no solo forman representaciones sobre el mundo, también sobre otros agentes, a esto se le denomina “teoría de la mente” e implica la comprensión de que toda entidad es capaz de tener pensamientos y emociones que afectan su patrón conductual</a:t>
            </a:r>
            <a:r>
              <a:rPr lang="es-AR" b="1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Este punto es todavía teórico pero poco a poco presenta a ser una realidad</a:t>
            </a:r>
            <a:endParaRPr lang="es-AR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6124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AR" b="1" dirty="0" smtClean="0"/>
              <a:t>Inteligencia artificial General (AGI)</a:t>
            </a:r>
            <a:br>
              <a:rPr lang="es-AR" b="1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Cuando hablamos de inteligencia artificial General (AGI) nos referimos a un tipo de IA que es tan capaz como un humano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>
              <a:buNone/>
            </a:pP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 embargo, AGI sigue siendo un campo emergente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r>
              <a:rPr lang="es-AR" b="1" dirty="0" smtClean="0"/>
              <a:t>Ejemplos de inteligencia artificial general:</a:t>
            </a:r>
          </a:p>
          <a:p>
            <a:r>
              <a:rPr lang="es-AR" dirty="0" smtClean="0">
                <a:hlinkClick r:id="rId2"/>
              </a:rPr>
              <a:t>Robots autónomos:</a:t>
            </a:r>
            <a:r>
              <a:rPr lang="es-AR" dirty="0" smtClean="0"/>
              <a:t> estos robots utilizan IA para navegar por entornos desconocidos y realizar diversas </a:t>
            </a:r>
            <a:r>
              <a:rPr lang="es-AR" dirty="0" smtClean="0"/>
              <a:t>tareas</a:t>
            </a:r>
          </a:p>
          <a:p>
            <a:r>
              <a:rPr lang="es-AR" dirty="0" smtClean="0"/>
              <a:t>Asistentes de voz avanzados: estos asistentes utilizan IA para comprender el </a:t>
            </a:r>
            <a:r>
              <a:rPr lang="es-AR" dirty="0" smtClean="0"/>
              <a:t>contexto</a:t>
            </a:r>
          </a:p>
          <a:p>
            <a:r>
              <a:rPr lang="es-AR" dirty="0" smtClean="0"/>
              <a:t>Sistemas de traducción automática: estos utilizan IA para traducir texto o discurso de un idioma a otro de manera rápida y precisa.</a:t>
            </a:r>
          </a:p>
          <a:p>
            <a:r>
              <a:rPr lang="es-AR" dirty="0" smtClean="0"/>
              <a:t> </a:t>
            </a:r>
          </a:p>
          <a:p>
            <a:pPr algn="ctr"/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58</TotalTime>
  <Words>101</Words>
  <Application>Microsoft Office PowerPoint</Application>
  <PresentationFormat>Presentación en pantalla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Brío</vt:lpstr>
      <vt:lpstr> Máquinas reactivas  </vt:lpstr>
      <vt:lpstr>Memoria Limitada </vt:lpstr>
      <vt:lpstr>          Deep learning </vt:lpstr>
      <vt:lpstr>Teoría de la mente</vt:lpstr>
      <vt:lpstr>Inteligencia artificial General (AGI)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Memoria Limitada</dc:title>
  <dc:creator>Admin</dc:creator>
  <cp:lastModifiedBy>Admin</cp:lastModifiedBy>
  <cp:revision>9</cp:revision>
  <dcterms:created xsi:type="dcterms:W3CDTF">2023-06-29T19:27:37Z</dcterms:created>
  <dcterms:modified xsi:type="dcterms:W3CDTF">2023-06-29T20:42:00Z</dcterms:modified>
</cp:coreProperties>
</file>