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88049"/>
  </p:normalViewPr>
  <p:slideViewPr>
    <p:cSldViewPr snapToGrid="0" snapToObjects="1">
      <p:cViewPr>
        <p:scale>
          <a:sx n="155" d="100"/>
          <a:sy n="155" d="100"/>
        </p:scale>
        <p:origin x="152" y="-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Summary statistics which will change on filter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58-D946-AB60-D8A878757C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58-D946-AB60-D8A878757C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58-D946-AB60-D8A878757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0197663"/>
        <c:axId val="1040335679"/>
      </c:barChart>
      <c:catAx>
        <c:axId val="98019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335679"/>
        <c:crosses val="autoZero"/>
        <c:auto val="1"/>
        <c:lblAlgn val="ctr"/>
        <c:lblOffset val="100"/>
        <c:noMultiLvlLbl val="0"/>
      </c:catAx>
      <c:valAx>
        <c:axId val="104033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19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7C662-DAED-5F4C-924F-3E57DE49EA3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A59F1-4CA4-8742-8235-DA75FC4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0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TOP OF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SCROLLING DOWN; BOTTOM OF HOMEPAGE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3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DRILL-DOWN (the real fun of our project)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8625-9DCD-3F48-8FF9-843F9AD5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AD691-4815-414F-B42F-C218C341E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B01D-3FEC-4C4B-B0FD-2FAB6C01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BF47-0DCA-B749-A5E4-F2542728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8576-6603-B141-B105-AA5D4FB3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7568-293F-D542-9C77-9E1E554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65D99-6D71-6248-90B5-B2FEE1169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5944-FC40-EA4A-A43F-8F4D14D5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3A7E-83C9-D64E-BA03-C87EEBFC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92DC-A2B0-774C-BA29-60E4DA9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A3338-91A9-0146-9E72-62D2CC09C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ADAA3-6224-4E45-9545-FD242A1F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956E-471C-6F4C-B737-4D889336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0B1E-E4C7-AE48-9416-FE8ADD36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A419-082E-244A-BD87-1140A43E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21E8-3C65-0E46-8C5E-C9389FD7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07A1-1901-D84A-ACCE-A1D89082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92C39-7DDC-C24E-B03D-137316DF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86E6-4D68-704C-99C7-5A88EFB8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F678-B25B-844F-833C-6748B57E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0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44E-EBDD-A345-A304-F400D42C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6406-64DC-9347-83B5-C3271421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19B2-2CDC-BB41-8366-90CDF7B4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1E46-A6AD-F649-96BE-9F7B0843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B9BD-CA1D-D145-94E5-AE01946A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6A0E-49AE-FD45-B125-B519795C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0BD8-61D0-D541-8A99-62D83F382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448D8-CDAA-F841-A23C-2022338F8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08373-9E2E-1B45-9AA9-DF962BE3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3A0C7-D83D-D041-B3AC-054C9971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0E32A-EA2C-864D-8A8F-D4733359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73E-0C12-ED4B-82F8-F81752A3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157F8-F2BD-894A-BFF3-C5A46847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7AA3B-985E-D240-9716-9FAB4437D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A53CB-4397-0841-919A-55666B32C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9ED91-B932-484F-B6AB-3DD2EB3BC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3ED87-03EC-2647-8498-4258141D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F20F8-AAE7-A149-A5CF-D6DE2CD4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E2F2F-F08B-5E46-BDA1-64B5C6EF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03B1-DA31-7545-B423-CFE1E71D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1DEEE-36B5-7244-B1F1-5CAFCD61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601A4-5001-B34C-B8E7-0CCA3E4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25FA0-2755-AA4A-ACB3-51CF45E6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E8019-6570-DF4E-9480-EA0BF468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5400-8EF5-9C41-8143-4358C65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646DF-4757-5744-8D24-6CF336E0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1C54-6C58-674E-B098-B9D29BA7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864E-79B1-1041-AAC5-6E2BFFC3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2F6F-3B4F-984A-B85A-304AB046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1B232-5774-6E4A-9510-D78B645C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2E6D8-4CD2-EA44-9AE9-7E6EDFC9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3AD8F-3A2E-F34F-A86F-8EDC68DC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CEDE-6E74-6349-AC12-DC97B49F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464D0-08B6-EF4E-BD4A-BAB3E5DB4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4738-7893-D04B-90D9-A9949E36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5062-BB6A-104D-8FC2-67EBA0B0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CC620-A1AE-6644-B537-6CB5790F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561A0-F49E-094D-A6D8-BC5B7B5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75091-AA88-B149-A705-533983F1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09AA-E827-3844-BA9B-2FDF2A76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79CD-82F8-3649-87A0-319BF1D44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BCBF-ECF4-7945-89BD-3D5F6D76FF3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F981-DC44-9E42-9C30-1E7F8C919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D86D-8D0D-6848-85D2-69936C6C0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3.tiff"/><Relationship Id="rId7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416CF4-DB5B-E44B-9100-6F30130E4E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4790"/>
            <a:ext cx="12192000" cy="62732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CBE4EC-6E54-3A48-967E-D36C6E81FF4C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FD494-21B0-AC40-8163-68C998CB6A5D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F695B-62DD-8B47-A5EA-92159982AD60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79B88-5D56-4E45-A95E-24524AA30CC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3C6C9-E727-C448-A019-D6800B54C37B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0BF557-7E64-134F-99D2-32DB4097A8FE}"/>
              </a:ext>
            </a:extLst>
          </p:cNvPr>
          <p:cNvCxnSpPr>
            <a:cxnSpLocks/>
          </p:cNvCxnSpPr>
          <p:nvPr/>
        </p:nvCxnSpPr>
        <p:spPr>
          <a:xfrm flipV="1">
            <a:off x="1632968" y="315065"/>
            <a:ext cx="458349" cy="1060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C2B8A9-9922-5A40-8EF4-55237612EED0}"/>
              </a:ext>
            </a:extLst>
          </p:cNvPr>
          <p:cNvSpPr txBox="1"/>
          <p:nvPr/>
        </p:nvSpPr>
        <p:spPr>
          <a:xfrm>
            <a:off x="1181100" y="1375107"/>
            <a:ext cx="182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Bootstrap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7237B-7862-9A4E-99A9-87FBF7AEE9B7}"/>
              </a:ext>
            </a:extLst>
          </p:cNvPr>
          <p:cNvCxnSpPr>
            <a:cxnSpLocks/>
          </p:cNvCxnSpPr>
          <p:nvPr/>
        </p:nvCxnSpPr>
        <p:spPr>
          <a:xfrm flipH="1" flipV="1">
            <a:off x="9320614" y="449929"/>
            <a:ext cx="479005" cy="77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328EA3-657B-1A4C-AEE0-8C7849DCED06}"/>
              </a:ext>
            </a:extLst>
          </p:cNvPr>
          <p:cNvSpPr txBox="1"/>
          <p:nvPr/>
        </p:nvSpPr>
        <p:spPr>
          <a:xfrm>
            <a:off x="8847275" y="1306510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slide 3, 4, &amp;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635FB-D0D8-1F47-A1B6-13ABB99E3898}"/>
              </a:ext>
            </a:extLst>
          </p:cNvPr>
          <p:cNvCxnSpPr>
            <a:cxnSpLocks/>
          </p:cNvCxnSpPr>
          <p:nvPr/>
        </p:nvCxnSpPr>
        <p:spPr>
          <a:xfrm flipV="1">
            <a:off x="10106160" y="559891"/>
            <a:ext cx="173974" cy="77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944E1-1FBC-A641-AD0B-B93296169DF3}"/>
              </a:ext>
            </a:extLst>
          </p:cNvPr>
          <p:cNvCxnSpPr>
            <a:cxnSpLocks/>
          </p:cNvCxnSpPr>
          <p:nvPr/>
        </p:nvCxnSpPr>
        <p:spPr>
          <a:xfrm flipV="1">
            <a:off x="10644273" y="517360"/>
            <a:ext cx="504807" cy="8483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3F2B75-F906-C148-9A34-53717803D3EB}"/>
              </a:ext>
            </a:extLst>
          </p:cNvPr>
          <p:cNvSpPr txBox="1"/>
          <p:nvPr/>
        </p:nvSpPr>
        <p:spPr>
          <a:xfrm>
            <a:off x="1319567" y="2068781"/>
            <a:ext cx="96057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US Healthcare Profile 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This app will allow you to see chronic illnesses and age-adjusted death rates by state over time</a:t>
            </a:r>
          </a:p>
          <a:p>
            <a:pPr algn="ctr"/>
            <a:r>
              <a:rPr lang="en-US" i="1" dirty="0"/>
              <a:t>… blah blah compelling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Some navigation language here about how to use the site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50DF4F3-68D6-3E44-B479-43D5DC8D6118}"/>
              </a:ext>
            </a:extLst>
          </p:cNvPr>
          <p:cNvSpPr/>
          <p:nvPr/>
        </p:nvSpPr>
        <p:spPr>
          <a:xfrm rot="5400000">
            <a:off x="5767052" y="5734385"/>
            <a:ext cx="762671" cy="923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9F037EFF-F0D7-8541-8557-8A41D75B25C2}"/>
              </a:ext>
            </a:extLst>
          </p:cNvPr>
          <p:cNvSpPr/>
          <p:nvPr/>
        </p:nvSpPr>
        <p:spPr>
          <a:xfrm>
            <a:off x="6932539" y="5608265"/>
            <a:ext cx="2119312" cy="757238"/>
          </a:xfrm>
          <a:prstGeom prst="wedgeEllipseCallout">
            <a:avLst>
              <a:gd name="adj1" fmla="val -41732"/>
              <a:gd name="adj2" fmla="val 9646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the TOP of the homepage</a:t>
            </a:r>
          </a:p>
        </p:txBody>
      </p:sp>
    </p:spTree>
    <p:extLst>
      <p:ext uri="{BB962C8B-B14F-4D97-AF65-F5344CB8AC3E}">
        <p14:creationId xmlns:p14="http://schemas.microsoft.com/office/powerpoint/2010/main" val="11406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29631C6-0AF4-2845-9C36-F2508AEA7AD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7111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23C428-B89D-6241-B9CB-9858F070C9D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22DE3-1C44-B249-8681-1B09F0EBC8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3EF48-23D2-FB4A-8551-60F32893653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280AF-4E46-254B-8E6B-70518F78597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ECDBC-28B0-844F-B0E0-0450F7E6A8CF}"/>
              </a:ext>
            </a:extLst>
          </p:cNvPr>
          <p:cNvSpPr txBox="1"/>
          <p:nvPr/>
        </p:nvSpPr>
        <p:spPr>
          <a:xfrm>
            <a:off x="10614946" y="641522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A9684-9747-D441-AF77-C72829EA2F44}"/>
              </a:ext>
            </a:extLst>
          </p:cNvPr>
          <p:cNvCxnSpPr/>
          <p:nvPr/>
        </p:nvCxnSpPr>
        <p:spPr>
          <a:xfrm flipH="1">
            <a:off x="5472113" y="5308009"/>
            <a:ext cx="707719" cy="8760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FE6740-3126-BB49-A151-DD78C04BE850}"/>
              </a:ext>
            </a:extLst>
          </p:cNvPr>
          <p:cNvSpPr txBox="1"/>
          <p:nvPr/>
        </p:nvSpPr>
        <p:spPr>
          <a:xfrm>
            <a:off x="6096000" y="5100638"/>
            <a:ext cx="2080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Links:</a:t>
            </a:r>
          </a:p>
          <a:p>
            <a:r>
              <a:rPr lang="en-US" b="1" dirty="0">
                <a:solidFill>
                  <a:schemeClr val="bg1"/>
                </a:solidFill>
              </a:rPr>
              <a:t>Project source…</a:t>
            </a:r>
          </a:p>
          <a:p>
            <a:r>
              <a:rPr lang="en-US" b="1" dirty="0">
                <a:solidFill>
                  <a:schemeClr val="bg1"/>
                </a:solidFill>
              </a:rPr>
              <a:t>Maybe some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8C4391-BA0D-3E41-A6AA-1EEDCF7CCCF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63250" y="5746011"/>
            <a:ext cx="601582" cy="482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204084-3F53-9E49-984A-7A92E71A0802}"/>
              </a:ext>
            </a:extLst>
          </p:cNvPr>
          <p:cNvSpPr txBox="1"/>
          <p:nvPr/>
        </p:nvSpPr>
        <p:spPr>
          <a:xfrm>
            <a:off x="1064832" y="5422845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Links:</a:t>
            </a:r>
          </a:p>
          <a:p>
            <a:r>
              <a:rPr lang="en-US" b="1" dirty="0">
                <a:solidFill>
                  <a:schemeClr val="bg1"/>
                </a:solidFill>
              </a:rPr>
              <a:t>To the top of the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6EE46-3E45-D842-8197-DFEEFF44ED4E}"/>
              </a:ext>
            </a:extLst>
          </p:cNvPr>
          <p:cNvSpPr txBox="1"/>
          <p:nvPr/>
        </p:nvSpPr>
        <p:spPr>
          <a:xfrm>
            <a:off x="1064831" y="3355556"/>
            <a:ext cx="13885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Disease: death rate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BC38F9-FE0E-7C49-A369-F25F89547CFA}"/>
              </a:ext>
            </a:extLst>
          </p:cNvPr>
          <p:cNvSpPr/>
          <p:nvPr/>
        </p:nvSpPr>
        <p:spPr>
          <a:xfrm>
            <a:off x="10558463" y="157162"/>
            <a:ext cx="1414462" cy="1785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Layer Control: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Clicking diseases to filter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DDA73AB-91CE-8046-B844-78A81E3316A5}"/>
              </a:ext>
            </a:extLst>
          </p:cNvPr>
          <p:cNvSpPr/>
          <p:nvPr/>
        </p:nvSpPr>
        <p:spPr>
          <a:xfrm rot="16200000">
            <a:off x="5768487" y="124160"/>
            <a:ext cx="762671" cy="514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F16ED77-1F8D-E142-A6B1-19C1745A4D9A}"/>
              </a:ext>
            </a:extLst>
          </p:cNvPr>
          <p:cNvSpPr/>
          <p:nvPr/>
        </p:nvSpPr>
        <p:spPr>
          <a:xfrm>
            <a:off x="10384896" y="5035639"/>
            <a:ext cx="1358102" cy="10429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bottom of the homepage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87306E00-8C6E-4A4D-BEC6-16560DC35F25}"/>
              </a:ext>
            </a:extLst>
          </p:cNvPr>
          <p:cNvSpPr/>
          <p:nvPr/>
        </p:nvSpPr>
        <p:spPr>
          <a:xfrm>
            <a:off x="3494088" y="157162"/>
            <a:ext cx="2119312" cy="757238"/>
          </a:xfrm>
          <a:prstGeom prst="wedgeEllipseCallout">
            <a:avLst>
              <a:gd name="adj1" fmla="val 53998"/>
              <a:gd name="adj2" fmla="val 606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the BOTTOM of the 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DF9EF-C8E2-2148-BADB-EB782DE44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206" y="634924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E83B9-74F1-E544-B0FB-B7C736F5C132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D6B5D-9E69-6D40-804A-CDB01DC87E6F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D9629-CD0C-5C40-84C2-2595ED89EC5E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D682-AA63-BE45-9F6B-ADAD9D4E984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D9A68-52E0-414F-8380-464ED3A2DA92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CCC4F-93AA-134D-9F46-EAAE0003285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0D3CD-312D-CC4D-AE9F-1E178E6367BD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8737C-4729-DA47-979E-C59265365D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FBB29-829D-2642-B0DA-E4BFFFB39BB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4652D-C3CA-2A44-BDA6-F3F419BF8F7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A9D46-A708-4B4F-8736-E9BE01F456DF}"/>
              </a:ext>
            </a:extLst>
          </p:cNvPr>
          <p:cNvSpPr txBox="1"/>
          <p:nvPr/>
        </p:nvSpPr>
        <p:spPr>
          <a:xfrm>
            <a:off x="10631251" y="638104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553763F-DE49-C740-A3AA-70C89EF525FB}"/>
              </a:ext>
            </a:extLst>
          </p:cNvPr>
          <p:cNvSpPr/>
          <p:nvPr/>
        </p:nvSpPr>
        <p:spPr>
          <a:xfrm>
            <a:off x="175571" y="1120037"/>
            <a:ext cx="1000125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2853C9-8CD1-4042-BFA9-C188BDD12D2C}"/>
              </a:ext>
            </a:extLst>
          </p:cNvPr>
          <p:cNvCxnSpPr>
            <a:cxnSpLocks/>
            <a:stCxn id="17" idx="1"/>
            <a:endCxn id="15" idx="0"/>
          </p:cNvCxnSpPr>
          <p:nvPr/>
        </p:nvCxnSpPr>
        <p:spPr>
          <a:xfrm>
            <a:off x="609279" y="852614"/>
            <a:ext cx="66355" cy="2674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8A7B53-FF02-574F-8E94-E1120E5D9DCC}"/>
              </a:ext>
            </a:extLst>
          </p:cNvPr>
          <p:cNvSpPr txBox="1"/>
          <p:nvPr/>
        </p:nvSpPr>
        <p:spPr>
          <a:xfrm>
            <a:off x="609279" y="652559"/>
            <a:ext cx="423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Source data: Filters for each category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Pulls from: https://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data.cms.gov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/resource/ehrv-m9r6.json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94871D8-14D7-E449-85AF-7E0BF5160A1F}"/>
              </a:ext>
            </a:extLst>
          </p:cNvPr>
          <p:cNvSpPr/>
          <p:nvPr/>
        </p:nvSpPr>
        <p:spPr>
          <a:xfrm>
            <a:off x="2318398" y="1141687"/>
            <a:ext cx="1000125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Clear Filter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874A0B-215B-7F4A-9FBB-3367D2D1389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424" y="1445355"/>
            <a:ext cx="3187099" cy="45882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BE4ECE-AAAC-EF4A-92A7-258523F0D21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2294" y="1313137"/>
            <a:ext cx="4267553" cy="27239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E081B19-C16C-A645-8C5C-B437E5BEC40A}"/>
              </a:ext>
            </a:extLst>
          </p:cNvPr>
          <p:cNvSpPr txBox="1"/>
          <p:nvPr/>
        </p:nvSpPr>
        <p:spPr>
          <a:xfrm>
            <a:off x="8720222" y="1399349"/>
            <a:ext cx="2809032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Summary information will display here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treemap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where each cell represents the proportion of deaths by disease controlled by the data filter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73B18-1603-7742-B58F-A68B41719856}"/>
              </a:ext>
            </a:extLst>
          </p:cNvPr>
          <p:cNvSpPr txBox="1"/>
          <p:nvPr/>
        </p:nvSpPr>
        <p:spPr>
          <a:xfrm>
            <a:off x="6667411" y="1948396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Accidents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B0BE3E-8F58-9740-8630-5CB58E15338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981193" y="2133062"/>
            <a:ext cx="5686218" cy="2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468A3A8E-86DD-E04B-B1DD-98BAA80D2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525989"/>
              </p:ext>
            </p:extLst>
          </p:nvPr>
        </p:nvGraphicFramePr>
        <p:xfrm>
          <a:off x="4327259" y="3938700"/>
          <a:ext cx="7000877" cy="2225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410C07A-12C4-AB4D-8D20-30F79AE69B3F}"/>
              </a:ext>
            </a:extLst>
          </p:cNvPr>
          <p:cNvSpPr txBox="1"/>
          <p:nvPr/>
        </p:nvSpPr>
        <p:spPr>
          <a:xfrm>
            <a:off x="4848998" y="651764"/>
            <a:ext cx="2597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Drill Page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9071E6-A7B5-1944-9147-4D19D7129C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206" y="634924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E83B9-74F1-E544-B0FB-B7C736F5C132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D6B5D-9E69-6D40-804A-CDB01DC87E6F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D9629-CD0C-5C40-84C2-2595ED89EC5E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D682-AA63-BE45-9F6B-ADAD9D4E984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D9A68-52E0-414F-8380-464ED3A2DA92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CCC4F-93AA-134D-9F46-EAAE0003285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D7407-B306-0B45-8F75-88AD259050E2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4DEEA-E469-1F40-9C77-BE682C3B26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099391-7EB2-7949-AAE4-D296C916A1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FAA718-BAAE-4949-BC35-7C9783D80D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4549F2-6E08-6445-94B8-3A8F7A9CAE01}"/>
              </a:ext>
            </a:extLst>
          </p:cNvPr>
          <p:cNvSpPr txBox="1"/>
          <p:nvPr/>
        </p:nvSpPr>
        <p:spPr>
          <a:xfrm>
            <a:off x="10571759" y="637300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CE60B-CE1B-2944-ACA6-85DEA3F8B9FC}"/>
              </a:ext>
            </a:extLst>
          </p:cNvPr>
          <p:cNvSpPr txBox="1"/>
          <p:nvPr/>
        </p:nvSpPr>
        <p:spPr>
          <a:xfrm>
            <a:off x="476675" y="1757362"/>
            <a:ext cx="112386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About page: Proposal language will go here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Inspiration for the project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Potential Hypothesis (if we get that far)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Potential use cases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data sources and links will go here as well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catalog.data.gov</a:t>
            </a:r>
            <a:r>
              <a:rPr lang="en-US" dirty="0"/>
              <a:t>/dataset/age-adjusted-death-rates-for-the-top-10-leading-causes-of-death-united-states-2013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C588FD-F08F-9341-B258-2E08AB9AB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06" y="634924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3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E83B9-74F1-E544-B0FB-B7C736F5C132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D6B5D-9E69-6D40-804A-CDB01DC87E6F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D9629-CD0C-5C40-84C2-2595ED89EC5E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D682-AA63-BE45-9F6B-ADAD9D4E984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D9A68-52E0-414F-8380-464ED3A2DA92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CCC4F-93AA-134D-9F46-EAAE0003285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EF4B3-297E-0141-875F-A2977114F8F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E3DD6-E21C-C645-BA17-23B69DA89A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525283-6A82-8C4B-A46F-B8B5D81C8E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425A2-F8F3-3C4F-BC14-7DB2A7F6FF0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E88405-0CD8-E643-A7AF-C26BDE78C359}"/>
              </a:ext>
            </a:extLst>
          </p:cNvPr>
          <p:cNvSpPr txBox="1"/>
          <p:nvPr/>
        </p:nvSpPr>
        <p:spPr>
          <a:xfrm>
            <a:off x="10571759" y="639947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C2990-7AF2-E840-BCC7-A54F643A70B1}"/>
              </a:ext>
            </a:extLst>
          </p:cNvPr>
          <p:cNvSpPr txBox="1"/>
          <p:nvPr/>
        </p:nvSpPr>
        <p:spPr>
          <a:xfrm>
            <a:off x="533137" y="1557338"/>
            <a:ext cx="11079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🤨</a:t>
            </a:r>
          </a:p>
          <a:p>
            <a:r>
              <a:rPr lang="en-US" sz="7200" dirty="0"/>
              <a:t>🧐</a:t>
            </a:r>
          </a:p>
          <a:p>
            <a:r>
              <a:rPr lang="en-US" sz="7200" dirty="0"/>
              <a:t>😏</a:t>
            </a:r>
          </a:p>
          <a:p>
            <a:r>
              <a:rPr lang="en-US" sz="7200" dirty="0"/>
              <a:t>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DA94F-CAB8-FA41-B856-18C0E1E6C1A2}"/>
              </a:ext>
            </a:extLst>
          </p:cNvPr>
          <p:cNvSpPr txBox="1"/>
          <p:nvPr/>
        </p:nvSpPr>
        <p:spPr>
          <a:xfrm>
            <a:off x="1888848" y="1828800"/>
            <a:ext cx="733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John Commander: * </a:t>
            </a:r>
            <a:r>
              <a:rPr lang="en-US" dirty="0"/>
              <a:t>background, * career, * links to portfolio, * </a:t>
            </a:r>
            <a:r>
              <a:rPr lang="en-US" dirty="0" err="1"/>
              <a:t>linkedin</a:t>
            </a:r>
            <a:r>
              <a:rPr lang="en-US" dirty="0"/>
              <a:t>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4403C-21C8-EE45-A531-7E8A9FDA8466}"/>
              </a:ext>
            </a:extLst>
          </p:cNvPr>
          <p:cNvSpPr txBox="1"/>
          <p:nvPr/>
        </p:nvSpPr>
        <p:spPr>
          <a:xfrm>
            <a:off x="1888848" y="3000300"/>
            <a:ext cx="20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John Giglio: </a:t>
            </a:r>
            <a:r>
              <a:rPr lang="en-US" dirty="0"/>
              <a:t>… ditto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E161A-7D17-0C4B-A834-73893AE61C84}"/>
              </a:ext>
            </a:extLst>
          </p:cNvPr>
          <p:cNvSpPr txBox="1"/>
          <p:nvPr/>
        </p:nvSpPr>
        <p:spPr>
          <a:xfrm>
            <a:off x="1888848" y="4045877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Bill McGill: </a:t>
            </a:r>
            <a:r>
              <a:rPr lang="en-US" dirty="0"/>
              <a:t>… ditto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6B268-AF55-4B4A-A75E-3993E27FDF39}"/>
              </a:ext>
            </a:extLst>
          </p:cNvPr>
          <p:cNvSpPr txBox="1"/>
          <p:nvPr/>
        </p:nvSpPr>
        <p:spPr>
          <a:xfrm>
            <a:off x="1888848" y="5174218"/>
            <a:ext cx="200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Jeffrey Box: </a:t>
            </a:r>
            <a:r>
              <a:rPr lang="en-US" dirty="0"/>
              <a:t>… ditto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C184B-B2DE-7D47-A69D-150847ED54EF}"/>
              </a:ext>
            </a:extLst>
          </p:cNvPr>
          <p:cNvSpPr txBox="1"/>
          <p:nvPr/>
        </p:nvSpPr>
        <p:spPr>
          <a:xfrm>
            <a:off x="2616933" y="848025"/>
            <a:ext cx="7125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Team Page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4D9038-AE5F-DB4D-B29E-FB94C4C64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37" y="635582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300</Words>
  <Application>Microsoft Macintosh PowerPoint</Application>
  <PresentationFormat>Widescreen</PresentationFormat>
  <Paragraphs>81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2018-09-28T15:55:20Z</cp:lastPrinted>
  <dcterms:created xsi:type="dcterms:W3CDTF">2018-09-28T14:47:01Z</dcterms:created>
  <dcterms:modified xsi:type="dcterms:W3CDTF">2018-09-28T15:56:40Z</dcterms:modified>
</cp:coreProperties>
</file>