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8741D-34C5-4710-A0A7-FB557CDD8563}" v="3" dt="2021-05-23T21:30:40.490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Gutierrez Urrego" userId="33d59a33-604e-4806-b343-9f243253ee51" providerId="ADAL" clId="{9A78741D-34C5-4710-A0A7-FB557CDD8563}"/>
    <pc:docChg chg="undo custSel modSld">
      <pc:chgData name="Juan Camilo Gutierrez Urrego" userId="33d59a33-604e-4806-b343-9f243253ee51" providerId="ADAL" clId="{9A78741D-34C5-4710-A0A7-FB557CDD8563}" dt="2021-05-23T21:30:48.515" v="74" actId="1076"/>
      <pc:docMkLst>
        <pc:docMk/>
      </pc:docMkLst>
      <pc:sldChg chg="delSp modSp mod">
        <pc:chgData name="Juan Camilo Gutierrez Urrego" userId="33d59a33-604e-4806-b343-9f243253ee51" providerId="ADAL" clId="{9A78741D-34C5-4710-A0A7-FB557CDD8563}" dt="2021-05-23T21:30:48.515" v="74" actId="1076"/>
        <pc:sldMkLst>
          <pc:docMk/>
          <pc:sldMk cId="0" sldId="256"/>
        </pc:sldMkLst>
        <pc:spChg chg="mod">
          <ac:chgData name="Juan Camilo Gutierrez Urrego" userId="33d59a33-604e-4806-b343-9f243253ee51" providerId="ADAL" clId="{9A78741D-34C5-4710-A0A7-FB557CDD8563}" dt="2021-05-23T21:30:43.173" v="73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9:06.975" v="68" actId="20577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9:14.775" v="70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9:11.921" v="69" actId="478"/>
          <ac:spMkLst>
            <pc:docMk/>
            <pc:sldMk cId="0" sldId="256"/>
            <ac:spMk id="194" creationId="{00000000-0000-0000-0000-000000000000}"/>
          </ac:spMkLst>
        </pc:spChg>
        <pc:picChg chg="mod">
          <ac:chgData name="Juan Camilo Gutierrez Urrego" userId="33d59a33-604e-4806-b343-9f243253ee51" providerId="ADAL" clId="{9A78741D-34C5-4710-A0A7-FB557CDD8563}" dt="2021-05-23T21:30:48.515" v="74" actId="1076"/>
          <ac:picMkLst>
            <pc:docMk/>
            <pc:sldMk cId="0" sldId="256"/>
            <ac:picMk id="189" creationId="{00000000-0000-0000-0000-000000000000}"/>
          </ac:picMkLst>
        </pc:picChg>
      </pc:sldChg>
      <pc:sldChg chg="addSp delSp modSp mod">
        <pc:chgData name="Juan Camilo Gutierrez Urrego" userId="33d59a33-604e-4806-b343-9f243253ee51" providerId="ADAL" clId="{9A78741D-34C5-4710-A0A7-FB557CDD8563}" dt="2021-05-23T21:27:52.182" v="61" actId="1076"/>
        <pc:sldMkLst>
          <pc:docMk/>
          <pc:sldMk cId="0" sldId="257"/>
        </pc:sldMkLst>
        <pc:spChg chg="del">
          <ac:chgData name="Juan Camilo Gutierrez Urrego" userId="33d59a33-604e-4806-b343-9f243253ee51" providerId="ADAL" clId="{9A78741D-34C5-4710-A0A7-FB557CDD8563}" dt="2021-05-23T21:26:30.737" v="37" actId="478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29.299" v="36" actId="478"/>
          <ac:spMkLst>
            <pc:docMk/>
            <pc:sldMk cId="0" sldId="257"/>
            <ac:spMk id="202" creationId="{00000000-0000-0000-0000-000000000000}"/>
          </ac:spMkLst>
        </pc:spChg>
        <pc:spChg chg="del mod">
          <ac:chgData name="Juan Camilo Gutierrez Urrego" userId="33d59a33-604e-4806-b343-9f243253ee51" providerId="ADAL" clId="{9A78741D-34C5-4710-A0A7-FB557CDD8563}" dt="2021-05-23T21:27:48.313" v="60" actId="478"/>
          <ac:spMkLst>
            <pc:docMk/>
            <pc:sldMk cId="0" sldId="257"/>
            <ac:spMk id="206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5:55.569" v="6" actId="478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7:07.989" v="49" actId="1076"/>
          <ac:spMkLst>
            <pc:docMk/>
            <pc:sldMk cId="0" sldId="257"/>
            <ac:spMk id="208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5:58.527" v="7" actId="478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6:55.942" v="4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5.004" v="42" actId="478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9.604" v="45" actId="478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2.090" v="40" actId="478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42.759" v="41" actId="478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34.728" v="38" actId="478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Juan Camilo Gutierrez Urrego" userId="33d59a33-604e-4806-b343-9f243253ee51" providerId="ADAL" clId="{9A78741D-34C5-4710-A0A7-FB557CDD8563}" dt="2021-05-23T21:27:07.989" v="49" actId="1076"/>
          <ac:spMkLst>
            <pc:docMk/>
            <pc:sldMk cId="0" sldId="257"/>
            <ac:spMk id="221" creationId="{00000000-0000-0000-0000-000000000000}"/>
          </ac:spMkLst>
        </pc:spChg>
        <pc:spChg chg="del">
          <ac:chgData name="Juan Camilo Gutierrez Urrego" userId="33d59a33-604e-4806-b343-9f243253ee51" providerId="ADAL" clId="{9A78741D-34C5-4710-A0A7-FB557CDD8563}" dt="2021-05-23T21:26:39.887" v="39" actId="478"/>
          <ac:spMkLst>
            <pc:docMk/>
            <pc:sldMk cId="0" sldId="257"/>
            <ac:spMk id="223" creationId="{00000000-0000-0000-0000-000000000000}"/>
          </ac:spMkLst>
        </pc:spChg>
        <pc:grpChg chg="mod">
          <ac:chgData name="Juan Camilo Gutierrez Urrego" userId="33d59a33-604e-4806-b343-9f243253ee51" providerId="ADAL" clId="{9A78741D-34C5-4710-A0A7-FB557CDD8563}" dt="2021-05-23T21:27:07.989" v="49" actId="1076"/>
          <ac:grpSpMkLst>
            <pc:docMk/>
            <pc:sldMk cId="0" sldId="257"/>
            <ac:grpSpMk id="203" creationId="{00000000-0000-0000-0000-000000000000}"/>
          </ac:grpSpMkLst>
        </pc:grpChg>
        <pc:grpChg chg="mod">
          <ac:chgData name="Juan Camilo Gutierrez Urrego" userId="33d59a33-604e-4806-b343-9f243253ee51" providerId="ADAL" clId="{9A78741D-34C5-4710-A0A7-FB557CDD8563}" dt="2021-05-23T21:27:07.989" v="49" actId="1076"/>
          <ac:grpSpMkLst>
            <pc:docMk/>
            <pc:sldMk cId="0" sldId="257"/>
            <ac:grpSpMk id="218" creationId="{00000000-0000-0000-0000-000000000000}"/>
          </ac:grpSpMkLst>
        </pc:grpChg>
        <pc:picChg chg="add mod">
          <ac:chgData name="Juan Camilo Gutierrez Urrego" userId="33d59a33-604e-4806-b343-9f243253ee51" providerId="ADAL" clId="{9A78741D-34C5-4710-A0A7-FB557CDD8563}" dt="2021-05-23T21:27:52.182" v="61" actId="1076"/>
          <ac:picMkLst>
            <pc:docMk/>
            <pc:sldMk cId="0" sldId="257"/>
            <ac:picMk id="3" creationId="{82C183DE-5ACB-46F3-BDAB-89130D1A3408}"/>
          </ac:picMkLst>
        </pc:picChg>
        <pc:picChg chg="add del mod">
          <ac:chgData name="Juan Camilo Gutierrez Urrego" userId="33d59a33-604e-4806-b343-9f243253ee51" providerId="ADAL" clId="{9A78741D-34C5-4710-A0A7-FB557CDD8563}" dt="2021-05-23T21:26:52.736" v="47" actId="1076"/>
          <ac:picMkLst>
            <pc:docMk/>
            <pc:sldMk cId="0" sldId="257"/>
            <ac:picMk id="19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crdownload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 t="2220" b="2220"/>
          <a:stretch/>
        </p:blipFill>
        <p:spPr>
          <a:xfrm>
            <a:off x="14760" y="-3960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2D Fast Multipole Boundary Element Method Algorithm Implementation and Analysis in Modern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19" y="376920"/>
            <a:ext cx="4253241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7791180" y="172158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8157660" y="425634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325801" y="4237672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Camilo Gutierrez U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347056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https://github.com/Jcgutierru/ST0245-001/tree/master/proyecto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634205" y="175030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5185271" y="425633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3" name="Imagen 2" descr="Un hombre y una mujer al lado de un barco en el agua&#10;&#10;Descripción generada automáticamente">
            <a:extLst>
              <a:ext uri="{FF2B5EF4-FFF2-40B4-BE49-F238E27FC236}">
                <a16:creationId xmlns:a16="http://schemas.microsoft.com/office/drawing/2014/main" id="{82C183DE-5ACB-46F3-BDAB-89130D1A3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198" y="1979520"/>
            <a:ext cx="2114700" cy="219348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accent2"/>
                </a:solidFill>
              </a:rPr>
              <a:t>Perhaps you do not need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Panorámica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Juan Camilo Gutierrez Urrego</cp:lastModifiedBy>
  <cp:revision>2</cp:revision>
  <dcterms:created xsi:type="dcterms:W3CDTF">2020-06-26T14:36:07Z</dcterms:created>
  <dcterms:modified xsi:type="dcterms:W3CDTF">2021-05-25T18:46:44Z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