
<file path=[Content_Types].xml><?xml version="1.0" encoding="utf-8"?>
<Types xmlns="http://schemas.openxmlformats.org/package/2006/content-types">
  <Default Extension="crdownload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69" r:id="rId6"/>
    <p:sldId id="270" r:id="rId7"/>
    <p:sldId id="280" r:id="rId8"/>
    <p:sldId id="271" r:id="rId9"/>
    <p:sldId id="275" r:id="rId10"/>
    <p:sldId id="274" r:id="rId11"/>
    <p:sldId id="272" r:id="rId12"/>
    <p:sldId id="273" r:id="rId13"/>
    <p:sldId id="276" r:id="rId14"/>
    <p:sldId id="277" r:id="rId15"/>
    <p:sldId id="278" r:id="rId16"/>
    <p:sldId id="262" r:id="rId17"/>
    <p:sldId id="268" r:id="rId18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877170-FB05-4365-8064-844E52EAA57C}" v="62" dt="2021-06-08T16:04:31.877"/>
  </p1510:revLst>
</p1510:revInfo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milo Gutierrez Urrego" userId="33d59a33-604e-4806-b343-9f243253ee51" providerId="ADAL" clId="{9A78741D-34C5-4710-A0A7-FB557CDD8563}"/>
    <pc:docChg chg="undo custSel modSld">
      <pc:chgData name="Juan Camilo Gutierrez Urrego" userId="33d59a33-604e-4806-b343-9f243253ee51" providerId="ADAL" clId="{9A78741D-34C5-4710-A0A7-FB557CDD8563}" dt="2021-05-23T21:30:48.515" v="74" actId="1076"/>
      <pc:docMkLst>
        <pc:docMk/>
      </pc:docMkLst>
      <pc:sldChg chg="delSp modSp mod">
        <pc:chgData name="Juan Camilo Gutierrez Urrego" userId="33d59a33-604e-4806-b343-9f243253ee51" providerId="ADAL" clId="{9A78741D-34C5-4710-A0A7-FB557CDD8563}" dt="2021-05-23T21:30:48.515" v="74" actId="1076"/>
        <pc:sldMkLst>
          <pc:docMk/>
          <pc:sldMk cId="0" sldId="256"/>
        </pc:sldMkLst>
        <pc:spChg chg="mod">
          <ac:chgData name="Juan Camilo Gutierrez Urrego" userId="33d59a33-604e-4806-b343-9f243253ee51" providerId="ADAL" clId="{9A78741D-34C5-4710-A0A7-FB557CDD8563}" dt="2021-05-23T21:30:43.173" v="73" actId="1076"/>
          <ac:spMkLst>
            <pc:docMk/>
            <pc:sldMk cId="0" sldId="256"/>
            <ac:spMk id="190" creationId="{00000000-0000-0000-0000-000000000000}"/>
          </ac:spMkLst>
        </pc:spChg>
        <pc:spChg chg="mod">
          <ac:chgData name="Juan Camilo Gutierrez Urrego" userId="33d59a33-604e-4806-b343-9f243253ee51" providerId="ADAL" clId="{9A78741D-34C5-4710-A0A7-FB557CDD8563}" dt="2021-05-23T21:29:06.975" v="68" actId="20577"/>
          <ac:spMkLst>
            <pc:docMk/>
            <pc:sldMk cId="0" sldId="256"/>
            <ac:spMk id="192" creationId="{00000000-0000-0000-0000-000000000000}"/>
          </ac:spMkLst>
        </pc:spChg>
        <pc:spChg chg="del">
          <ac:chgData name="Juan Camilo Gutierrez Urrego" userId="33d59a33-604e-4806-b343-9f243253ee51" providerId="ADAL" clId="{9A78741D-34C5-4710-A0A7-FB557CDD8563}" dt="2021-05-23T21:29:14.775" v="70" actId="478"/>
          <ac:spMkLst>
            <pc:docMk/>
            <pc:sldMk cId="0" sldId="256"/>
            <ac:spMk id="193" creationId="{00000000-0000-0000-0000-000000000000}"/>
          </ac:spMkLst>
        </pc:spChg>
        <pc:spChg chg="del">
          <ac:chgData name="Juan Camilo Gutierrez Urrego" userId="33d59a33-604e-4806-b343-9f243253ee51" providerId="ADAL" clId="{9A78741D-34C5-4710-A0A7-FB557CDD8563}" dt="2021-05-23T21:29:11.921" v="69" actId="478"/>
          <ac:spMkLst>
            <pc:docMk/>
            <pc:sldMk cId="0" sldId="256"/>
            <ac:spMk id="194" creationId="{00000000-0000-0000-0000-000000000000}"/>
          </ac:spMkLst>
        </pc:spChg>
        <pc:picChg chg="mod">
          <ac:chgData name="Juan Camilo Gutierrez Urrego" userId="33d59a33-604e-4806-b343-9f243253ee51" providerId="ADAL" clId="{9A78741D-34C5-4710-A0A7-FB557CDD8563}" dt="2021-05-23T21:30:48.515" v="74" actId="1076"/>
          <ac:picMkLst>
            <pc:docMk/>
            <pc:sldMk cId="0" sldId="256"/>
            <ac:picMk id="189" creationId="{00000000-0000-0000-0000-000000000000}"/>
          </ac:picMkLst>
        </pc:picChg>
      </pc:sldChg>
      <pc:sldChg chg="addSp delSp modSp mod">
        <pc:chgData name="Juan Camilo Gutierrez Urrego" userId="33d59a33-604e-4806-b343-9f243253ee51" providerId="ADAL" clId="{9A78741D-34C5-4710-A0A7-FB557CDD8563}" dt="2021-05-23T21:27:52.182" v="61" actId="1076"/>
        <pc:sldMkLst>
          <pc:docMk/>
          <pc:sldMk cId="0" sldId="257"/>
        </pc:sldMkLst>
        <pc:spChg chg="del">
          <ac:chgData name="Juan Camilo Gutierrez Urrego" userId="33d59a33-604e-4806-b343-9f243253ee51" providerId="ADAL" clId="{9A78741D-34C5-4710-A0A7-FB557CDD8563}" dt="2021-05-23T21:26:30.737" v="37" actId="478"/>
          <ac:spMkLst>
            <pc:docMk/>
            <pc:sldMk cId="0" sldId="257"/>
            <ac:spMk id="201" creationId="{00000000-0000-0000-0000-000000000000}"/>
          </ac:spMkLst>
        </pc:spChg>
        <pc:spChg chg="del">
          <ac:chgData name="Juan Camilo Gutierrez Urrego" userId="33d59a33-604e-4806-b343-9f243253ee51" providerId="ADAL" clId="{9A78741D-34C5-4710-A0A7-FB557CDD8563}" dt="2021-05-23T21:26:29.299" v="36" actId="478"/>
          <ac:spMkLst>
            <pc:docMk/>
            <pc:sldMk cId="0" sldId="257"/>
            <ac:spMk id="202" creationId="{00000000-0000-0000-0000-000000000000}"/>
          </ac:spMkLst>
        </pc:spChg>
        <pc:spChg chg="del mod">
          <ac:chgData name="Juan Camilo Gutierrez Urrego" userId="33d59a33-604e-4806-b343-9f243253ee51" providerId="ADAL" clId="{9A78741D-34C5-4710-A0A7-FB557CDD8563}" dt="2021-05-23T21:27:48.313" v="60" actId="478"/>
          <ac:spMkLst>
            <pc:docMk/>
            <pc:sldMk cId="0" sldId="257"/>
            <ac:spMk id="206" creationId="{00000000-0000-0000-0000-000000000000}"/>
          </ac:spMkLst>
        </pc:spChg>
        <pc:spChg chg="del">
          <ac:chgData name="Juan Camilo Gutierrez Urrego" userId="33d59a33-604e-4806-b343-9f243253ee51" providerId="ADAL" clId="{9A78741D-34C5-4710-A0A7-FB557CDD8563}" dt="2021-05-23T21:25:55.569" v="6" actId="478"/>
          <ac:spMkLst>
            <pc:docMk/>
            <pc:sldMk cId="0" sldId="257"/>
            <ac:spMk id="207" creationId="{00000000-0000-0000-0000-000000000000}"/>
          </ac:spMkLst>
        </pc:spChg>
        <pc:spChg chg="mod">
          <ac:chgData name="Juan Camilo Gutierrez Urrego" userId="33d59a33-604e-4806-b343-9f243253ee51" providerId="ADAL" clId="{9A78741D-34C5-4710-A0A7-FB557CDD8563}" dt="2021-05-23T21:27:07.989" v="49" actId="1076"/>
          <ac:spMkLst>
            <pc:docMk/>
            <pc:sldMk cId="0" sldId="257"/>
            <ac:spMk id="208" creationId="{00000000-0000-0000-0000-000000000000}"/>
          </ac:spMkLst>
        </pc:spChg>
        <pc:spChg chg="del">
          <ac:chgData name="Juan Camilo Gutierrez Urrego" userId="33d59a33-604e-4806-b343-9f243253ee51" providerId="ADAL" clId="{9A78741D-34C5-4710-A0A7-FB557CDD8563}" dt="2021-05-23T21:25:58.527" v="7" actId="478"/>
          <ac:spMkLst>
            <pc:docMk/>
            <pc:sldMk cId="0" sldId="257"/>
            <ac:spMk id="209" creationId="{00000000-0000-0000-0000-000000000000}"/>
          </ac:spMkLst>
        </pc:spChg>
        <pc:spChg chg="mod">
          <ac:chgData name="Juan Camilo Gutierrez Urrego" userId="33d59a33-604e-4806-b343-9f243253ee51" providerId="ADAL" clId="{9A78741D-34C5-4710-A0A7-FB557CDD8563}" dt="2021-05-23T21:26:55.942" v="48" actId="1076"/>
          <ac:spMkLst>
            <pc:docMk/>
            <pc:sldMk cId="0" sldId="257"/>
            <ac:spMk id="210" creationId="{00000000-0000-0000-0000-000000000000}"/>
          </ac:spMkLst>
        </pc:spChg>
        <pc:spChg chg="del">
          <ac:chgData name="Juan Camilo Gutierrez Urrego" userId="33d59a33-604e-4806-b343-9f243253ee51" providerId="ADAL" clId="{9A78741D-34C5-4710-A0A7-FB557CDD8563}" dt="2021-05-23T21:26:45.004" v="42" actId="478"/>
          <ac:spMkLst>
            <pc:docMk/>
            <pc:sldMk cId="0" sldId="257"/>
            <ac:spMk id="211" creationId="{00000000-0000-0000-0000-000000000000}"/>
          </ac:spMkLst>
        </pc:spChg>
        <pc:spChg chg="del">
          <ac:chgData name="Juan Camilo Gutierrez Urrego" userId="33d59a33-604e-4806-b343-9f243253ee51" providerId="ADAL" clId="{9A78741D-34C5-4710-A0A7-FB557CDD8563}" dt="2021-05-23T21:26:49.604" v="45" actId="478"/>
          <ac:spMkLst>
            <pc:docMk/>
            <pc:sldMk cId="0" sldId="257"/>
            <ac:spMk id="212" creationId="{00000000-0000-0000-0000-000000000000}"/>
          </ac:spMkLst>
        </pc:spChg>
        <pc:spChg chg="del">
          <ac:chgData name="Juan Camilo Gutierrez Urrego" userId="33d59a33-604e-4806-b343-9f243253ee51" providerId="ADAL" clId="{9A78741D-34C5-4710-A0A7-FB557CDD8563}" dt="2021-05-23T21:26:42.090" v="40" actId="478"/>
          <ac:spMkLst>
            <pc:docMk/>
            <pc:sldMk cId="0" sldId="257"/>
            <ac:spMk id="213" creationId="{00000000-0000-0000-0000-000000000000}"/>
          </ac:spMkLst>
        </pc:spChg>
        <pc:spChg chg="del">
          <ac:chgData name="Juan Camilo Gutierrez Urrego" userId="33d59a33-604e-4806-b343-9f243253ee51" providerId="ADAL" clId="{9A78741D-34C5-4710-A0A7-FB557CDD8563}" dt="2021-05-23T21:26:42.759" v="41" actId="478"/>
          <ac:spMkLst>
            <pc:docMk/>
            <pc:sldMk cId="0" sldId="257"/>
            <ac:spMk id="214" creationId="{00000000-0000-0000-0000-000000000000}"/>
          </ac:spMkLst>
        </pc:spChg>
        <pc:spChg chg="del">
          <ac:chgData name="Juan Camilo Gutierrez Urrego" userId="33d59a33-604e-4806-b343-9f243253ee51" providerId="ADAL" clId="{9A78741D-34C5-4710-A0A7-FB557CDD8563}" dt="2021-05-23T21:26:34.728" v="38" actId="478"/>
          <ac:spMkLst>
            <pc:docMk/>
            <pc:sldMk cId="0" sldId="257"/>
            <ac:spMk id="215" creationId="{00000000-0000-0000-0000-000000000000}"/>
          </ac:spMkLst>
        </pc:spChg>
        <pc:spChg chg="mod">
          <ac:chgData name="Juan Camilo Gutierrez Urrego" userId="33d59a33-604e-4806-b343-9f243253ee51" providerId="ADAL" clId="{9A78741D-34C5-4710-A0A7-FB557CDD8563}" dt="2021-05-23T21:27:07.989" v="49" actId="1076"/>
          <ac:spMkLst>
            <pc:docMk/>
            <pc:sldMk cId="0" sldId="257"/>
            <ac:spMk id="221" creationId="{00000000-0000-0000-0000-000000000000}"/>
          </ac:spMkLst>
        </pc:spChg>
        <pc:spChg chg="del">
          <ac:chgData name="Juan Camilo Gutierrez Urrego" userId="33d59a33-604e-4806-b343-9f243253ee51" providerId="ADAL" clId="{9A78741D-34C5-4710-A0A7-FB557CDD8563}" dt="2021-05-23T21:26:39.887" v="39" actId="478"/>
          <ac:spMkLst>
            <pc:docMk/>
            <pc:sldMk cId="0" sldId="257"/>
            <ac:spMk id="223" creationId="{00000000-0000-0000-0000-000000000000}"/>
          </ac:spMkLst>
        </pc:spChg>
        <pc:grpChg chg="mod">
          <ac:chgData name="Juan Camilo Gutierrez Urrego" userId="33d59a33-604e-4806-b343-9f243253ee51" providerId="ADAL" clId="{9A78741D-34C5-4710-A0A7-FB557CDD8563}" dt="2021-05-23T21:27:07.989" v="49" actId="1076"/>
          <ac:grpSpMkLst>
            <pc:docMk/>
            <pc:sldMk cId="0" sldId="257"/>
            <ac:grpSpMk id="203" creationId="{00000000-0000-0000-0000-000000000000}"/>
          </ac:grpSpMkLst>
        </pc:grpChg>
        <pc:grpChg chg="mod">
          <ac:chgData name="Juan Camilo Gutierrez Urrego" userId="33d59a33-604e-4806-b343-9f243253ee51" providerId="ADAL" clId="{9A78741D-34C5-4710-A0A7-FB557CDD8563}" dt="2021-05-23T21:27:07.989" v="49" actId="1076"/>
          <ac:grpSpMkLst>
            <pc:docMk/>
            <pc:sldMk cId="0" sldId="257"/>
            <ac:grpSpMk id="218" creationId="{00000000-0000-0000-0000-000000000000}"/>
          </ac:grpSpMkLst>
        </pc:grpChg>
        <pc:picChg chg="add mod">
          <ac:chgData name="Juan Camilo Gutierrez Urrego" userId="33d59a33-604e-4806-b343-9f243253ee51" providerId="ADAL" clId="{9A78741D-34C5-4710-A0A7-FB557CDD8563}" dt="2021-05-23T21:27:52.182" v="61" actId="1076"/>
          <ac:picMkLst>
            <pc:docMk/>
            <pc:sldMk cId="0" sldId="257"/>
            <ac:picMk id="3" creationId="{82C183DE-5ACB-46F3-BDAB-89130D1A3408}"/>
          </ac:picMkLst>
        </pc:picChg>
        <pc:picChg chg="add del mod">
          <ac:chgData name="Juan Camilo Gutierrez Urrego" userId="33d59a33-604e-4806-b343-9f243253ee51" providerId="ADAL" clId="{9A78741D-34C5-4710-A0A7-FB557CDD8563}" dt="2021-05-23T21:26:52.736" v="47" actId="1076"/>
          <ac:picMkLst>
            <pc:docMk/>
            <pc:sldMk cId="0" sldId="257"/>
            <ac:picMk id="199" creationId="{00000000-0000-0000-0000-000000000000}"/>
          </ac:picMkLst>
        </pc:picChg>
      </pc:sldChg>
    </pc:docChg>
  </pc:docChgLst>
  <pc:docChgLst>
    <pc:chgData name="Juan Camilo Gutierrez Urrego" userId="33d59a33-604e-4806-b343-9f243253ee51" providerId="ADAL" clId="{F8877170-FB05-4365-8064-844E52EAA57C}"/>
    <pc:docChg chg="undo custSel addSld delSld modSld sldOrd">
      <pc:chgData name="Juan Camilo Gutierrez Urrego" userId="33d59a33-604e-4806-b343-9f243253ee51" providerId="ADAL" clId="{F8877170-FB05-4365-8064-844E52EAA57C}" dt="2021-06-08T16:25:56.978" v="1177" actId="14100"/>
      <pc:docMkLst>
        <pc:docMk/>
      </pc:docMkLst>
      <pc:sldChg chg="modSp mod">
        <pc:chgData name="Juan Camilo Gutierrez Urrego" userId="33d59a33-604e-4806-b343-9f243253ee51" providerId="ADAL" clId="{F8877170-FB05-4365-8064-844E52EAA57C}" dt="2021-06-08T14:32:51.420" v="1" actId="1076"/>
        <pc:sldMkLst>
          <pc:docMk/>
          <pc:sldMk cId="0" sldId="256"/>
        </pc:sldMkLst>
        <pc:picChg chg="mod">
          <ac:chgData name="Juan Camilo Gutierrez Urrego" userId="33d59a33-604e-4806-b343-9f243253ee51" providerId="ADAL" clId="{F8877170-FB05-4365-8064-844E52EAA57C}" dt="2021-06-08T14:32:51.420" v="1" actId="1076"/>
          <ac:picMkLst>
            <pc:docMk/>
            <pc:sldMk cId="0" sldId="256"/>
            <ac:picMk id="189" creationId="{00000000-0000-0000-0000-000000000000}"/>
          </ac:picMkLst>
        </pc:picChg>
      </pc:sldChg>
      <pc:sldChg chg="del">
        <pc:chgData name="Juan Camilo Gutierrez Urrego" userId="33d59a33-604e-4806-b343-9f243253ee51" providerId="ADAL" clId="{F8877170-FB05-4365-8064-844E52EAA57C}" dt="2021-06-08T15:42:02.839" v="942" actId="47"/>
        <pc:sldMkLst>
          <pc:docMk/>
          <pc:sldMk cId="0" sldId="258"/>
        </pc:sldMkLst>
      </pc:sldChg>
      <pc:sldChg chg="del">
        <pc:chgData name="Juan Camilo Gutierrez Urrego" userId="33d59a33-604e-4806-b343-9f243253ee51" providerId="ADAL" clId="{F8877170-FB05-4365-8064-844E52EAA57C}" dt="2021-06-08T15:50:12.929" v="981" actId="47"/>
        <pc:sldMkLst>
          <pc:docMk/>
          <pc:sldMk cId="0" sldId="259"/>
        </pc:sldMkLst>
      </pc:sldChg>
      <pc:sldChg chg="del">
        <pc:chgData name="Juan Camilo Gutierrez Urrego" userId="33d59a33-604e-4806-b343-9f243253ee51" providerId="ADAL" clId="{F8877170-FB05-4365-8064-844E52EAA57C}" dt="2021-06-08T15:50:16.517" v="982" actId="47"/>
        <pc:sldMkLst>
          <pc:docMk/>
          <pc:sldMk cId="0" sldId="260"/>
        </pc:sldMkLst>
      </pc:sldChg>
      <pc:sldChg chg="del">
        <pc:chgData name="Juan Camilo Gutierrez Urrego" userId="33d59a33-604e-4806-b343-9f243253ee51" providerId="ADAL" clId="{F8877170-FB05-4365-8064-844E52EAA57C}" dt="2021-06-08T15:42:11.181" v="943" actId="47"/>
        <pc:sldMkLst>
          <pc:docMk/>
          <pc:sldMk cId="0" sldId="261"/>
        </pc:sldMkLst>
      </pc:sldChg>
      <pc:sldChg chg="addSp delSp modSp mod">
        <pc:chgData name="Juan Camilo Gutierrez Urrego" userId="33d59a33-604e-4806-b343-9f243253ee51" providerId="ADAL" clId="{F8877170-FB05-4365-8064-844E52EAA57C}" dt="2021-06-08T15:50:07.653" v="980" actId="1076"/>
        <pc:sldMkLst>
          <pc:docMk/>
          <pc:sldMk cId="0" sldId="262"/>
        </pc:sldMkLst>
        <pc:spChg chg="del">
          <ac:chgData name="Juan Camilo Gutierrez Urrego" userId="33d59a33-604e-4806-b343-9f243253ee51" providerId="ADAL" clId="{F8877170-FB05-4365-8064-844E52EAA57C}" dt="2021-06-08T15:46:07.384" v="945" actId="478"/>
          <ac:spMkLst>
            <pc:docMk/>
            <pc:sldMk cId="0" sldId="262"/>
            <ac:spMk id="364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49:19.581" v="965" actId="478"/>
          <ac:spMkLst>
            <pc:docMk/>
            <pc:sldMk cId="0" sldId="262"/>
            <ac:spMk id="365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49:17.756" v="964" actId="478"/>
          <ac:spMkLst>
            <pc:docMk/>
            <pc:sldMk cId="0" sldId="262"/>
            <ac:spMk id="366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49:09.452" v="960" actId="478"/>
          <ac:spMkLst>
            <pc:docMk/>
            <pc:sldMk cId="0" sldId="262"/>
            <ac:spMk id="367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49:10.951" v="961" actId="478"/>
          <ac:spMkLst>
            <pc:docMk/>
            <pc:sldMk cId="0" sldId="262"/>
            <ac:spMk id="368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49:27.807" v="967" actId="478"/>
          <ac:spMkLst>
            <pc:docMk/>
            <pc:sldMk cId="0" sldId="262"/>
            <ac:spMk id="369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49:27.807" v="967" actId="478"/>
          <ac:spMkLst>
            <pc:docMk/>
            <pc:sldMk cId="0" sldId="262"/>
            <ac:spMk id="370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49:27.807" v="967" actId="478"/>
          <ac:spMkLst>
            <pc:docMk/>
            <pc:sldMk cId="0" sldId="262"/>
            <ac:spMk id="371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49:27.807" v="967" actId="478"/>
          <ac:spMkLst>
            <pc:docMk/>
            <pc:sldMk cId="0" sldId="262"/>
            <ac:spMk id="372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49:08.246" v="959" actId="478"/>
          <ac:spMkLst>
            <pc:docMk/>
            <pc:sldMk cId="0" sldId="262"/>
            <ac:spMk id="374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49:24.662" v="966" actId="478"/>
          <ac:spMkLst>
            <pc:docMk/>
            <pc:sldMk cId="0" sldId="262"/>
            <ac:spMk id="376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49:27.807" v="967" actId="478"/>
          <ac:spMkLst>
            <pc:docMk/>
            <pc:sldMk cId="0" sldId="262"/>
            <ac:spMk id="377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49:27.807" v="967" actId="478"/>
          <ac:spMkLst>
            <pc:docMk/>
            <pc:sldMk cId="0" sldId="262"/>
            <ac:spMk id="378" creationId="{00000000-0000-0000-0000-000000000000}"/>
          </ac:spMkLst>
        </pc:spChg>
        <pc:graphicFrameChg chg="mod modGraphic">
          <ac:chgData name="Juan Camilo Gutierrez Urrego" userId="33d59a33-604e-4806-b343-9f243253ee51" providerId="ADAL" clId="{F8877170-FB05-4365-8064-844E52EAA57C}" dt="2021-06-08T15:50:07.653" v="980" actId="1076"/>
          <ac:graphicFrameMkLst>
            <pc:docMk/>
            <pc:sldMk cId="0" sldId="262"/>
            <ac:graphicFrameMk id="373" creationId="{00000000-0000-0000-0000-000000000000}"/>
          </ac:graphicFrameMkLst>
        </pc:graphicFrameChg>
        <pc:picChg chg="add mod">
          <ac:chgData name="Juan Camilo Gutierrez Urrego" userId="33d59a33-604e-4806-b343-9f243253ee51" providerId="ADAL" clId="{F8877170-FB05-4365-8064-844E52EAA57C}" dt="2021-06-08T15:50:03.775" v="979" actId="1076"/>
          <ac:picMkLst>
            <pc:docMk/>
            <pc:sldMk cId="0" sldId="262"/>
            <ac:picMk id="19" creationId="{6C5ED133-6FE8-4B48-A157-8420F7F2A1A0}"/>
          </ac:picMkLst>
        </pc:picChg>
        <pc:picChg chg="add del">
          <ac:chgData name="Juan Camilo Gutierrez Urrego" userId="33d59a33-604e-4806-b343-9f243253ee51" providerId="ADAL" clId="{F8877170-FB05-4365-8064-844E52EAA57C}" dt="2021-06-08T15:49:13.566" v="963" actId="478"/>
          <ac:picMkLst>
            <pc:docMk/>
            <pc:sldMk cId="0" sldId="262"/>
            <ac:picMk id="362" creationId="{00000000-0000-0000-0000-000000000000}"/>
          </ac:picMkLst>
        </pc:picChg>
        <pc:picChg chg="del">
          <ac:chgData name="Juan Camilo Gutierrez Urrego" userId="33d59a33-604e-4806-b343-9f243253ee51" providerId="ADAL" clId="{F8877170-FB05-4365-8064-844E52EAA57C}" dt="2021-06-08T15:49:32.570" v="968" actId="478"/>
          <ac:picMkLst>
            <pc:docMk/>
            <pc:sldMk cId="0" sldId="262"/>
            <ac:picMk id="375" creationId="{00000000-0000-0000-0000-000000000000}"/>
          </ac:picMkLst>
        </pc:picChg>
      </pc:sldChg>
      <pc:sldChg chg="del">
        <pc:chgData name="Juan Camilo Gutierrez Urrego" userId="33d59a33-604e-4806-b343-9f243253ee51" providerId="ADAL" clId="{F8877170-FB05-4365-8064-844E52EAA57C}" dt="2021-06-08T15:50:23.945" v="984" actId="47"/>
        <pc:sldMkLst>
          <pc:docMk/>
          <pc:sldMk cId="0" sldId="263"/>
        </pc:sldMkLst>
      </pc:sldChg>
      <pc:sldChg chg="del">
        <pc:chgData name="Juan Camilo Gutierrez Urrego" userId="33d59a33-604e-4806-b343-9f243253ee51" providerId="ADAL" clId="{F8877170-FB05-4365-8064-844E52EAA57C}" dt="2021-06-08T15:50:26.175" v="985" actId="47"/>
        <pc:sldMkLst>
          <pc:docMk/>
          <pc:sldMk cId="0" sldId="264"/>
        </pc:sldMkLst>
      </pc:sldChg>
      <pc:sldChg chg="del">
        <pc:chgData name="Juan Camilo Gutierrez Urrego" userId="33d59a33-604e-4806-b343-9f243253ee51" providerId="ADAL" clId="{F8877170-FB05-4365-8064-844E52EAA57C}" dt="2021-06-08T15:50:27.355" v="986" actId="47"/>
        <pc:sldMkLst>
          <pc:docMk/>
          <pc:sldMk cId="0" sldId="265"/>
        </pc:sldMkLst>
      </pc:sldChg>
      <pc:sldChg chg="del">
        <pc:chgData name="Juan Camilo Gutierrez Urrego" userId="33d59a33-604e-4806-b343-9f243253ee51" providerId="ADAL" clId="{F8877170-FB05-4365-8064-844E52EAA57C}" dt="2021-06-08T15:50:29.100" v="987" actId="47"/>
        <pc:sldMkLst>
          <pc:docMk/>
          <pc:sldMk cId="0" sldId="266"/>
        </pc:sldMkLst>
      </pc:sldChg>
      <pc:sldChg chg="del">
        <pc:chgData name="Juan Camilo Gutierrez Urrego" userId="33d59a33-604e-4806-b343-9f243253ee51" providerId="ADAL" clId="{F8877170-FB05-4365-8064-844E52EAA57C}" dt="2021-06-08T15:50:30.360" v="988" actId="47"/>
        <pc:sldMkLst>
          <pc:docMk/>
          <pc:sldMk cId="0" sldId="267"/>
        </pc:sldMkLst>
      </pc:sldChg>
      <pc:sldChg chg="addSp delSp modSp mod">
        <pc:chgData name="Juan Camilo Gutierrez Urrego" userId="33d59a33-604e-4806-b343-9f243253ee51" providerId="ADAL" clId="{F8877170-FB05-4365-8064-844E52EAA57C}" dt="2021-06-08T15:50:59.213" v="998" actId="478"/>
        <pc:sldMkLst>
          <pc:docMk/>
          <pc:sldMk cId="0" sldId="268"/>
        </pc:sldMkLst>
        <pc:spChg chg="add del mod">
          <ac:chgData name="Juan Camilo Gutierrez Urrego" userId="33d59a33-604e-4806-b343-9f243253ee51" providerId="ADAL" clId="{F8877170-FB05-4365-8064-844E52EAA57C}" dt="2021-06-08T15:50:42.471" v="993" actId="478"/>
          <ac:spMkLst>
            <pc:docMk/>
            <pc:sldMk cId="0" sldId="268"/>
            <ac:spMk id="483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41:54.975" v="940" actId="478"/>
          <ac:spMkLst>
            <pc:docMk/>
            <pc:sldMk cId="0" sldId="268"/>
            <ac:spMk id="485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50:59.213" v="998" actId="478"/>
          <ac:spMkLst>
            <pc:docMk/>
            <pc:sldMk cId="0" sldId="268"/>
            <ac:spMk id="486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41:57.034" v="941" actId="478"/>
          <ac:spMkLst>
            <pc:docMk/>
            <pc:sldMk cId="0" sldId="268"/>
            <ac:spMk id="487" creationId="{00000000-0000-0000-0000-000000000000}"/>
          </ac:spMkLst>
        </pc:spChg>
        <pc:picChg chg="add del mod">
          <ac:chgData name="Juan Camilo Gutierrez Urrego" userId="33d59a33-604e-4806-b343-9f243253ee51" providerId="ADAL" clId="{F8877170-FB05-4365-8064-844E52EAA57C}" dt="2021-06-08T15:50:41.271" v="992"/>
          <ac:picMkLst>
            <pc:docMk/>
            <pc:sldMk cId="0" sldId="268"/>
            <ac:picMk id="8" creationId="{9DCE9F81-DB73-4DDF-BDFA-EBA573642D3F}"/>
          </ac:picMkLst>
        </pc:picChg>
        <pc:picChg chg="add mod ord">
          <ac:chgData name="Juan Camilo Gutierrez Urrego" userId="33d59a33-604e-4806-b343-9f243253ee51" providerId="ADAL" clId="{F8877170-FB05-4365-8064-844E52EAA57C}" dt="2021-06-08T15:50:52.700" v="997" actId="167"/>
          <ac:picMkLst>
            <pc:docMk/>
            <pc:sldMk cId="0" sldId="268"/>
            <ac:picMk id="9" creationId="{932C0F51-90FA-4481-B32C-87EFAEF79C84}"/>
          </ac:picMkLst>
        </pc:picChg>
        <pc:picChg chg="del mod">
          <ac:chgData name="Juan Camilo Gutierrez Urrego" userId="33d59a33-604e-4806-b343-9f243253ee51" providerId="ADAL" clId="{F8877170-FB05-4365-8064-844E52EAA57C}" dt="2021-06-08T15:50:48.320" v="995" actId="478"/>
          <ac:picMkLst>
            <pc:docMk/>
            <pc:sldMk cId="0" sldId="268"/>
            <ac:picMk id="482" creationId="{00000000-0000-0000-0000-000000000000}"/>
          </ac:picMkLst>
        </pc:picChg>
      </pc:sldChg>
      <pc:sldChg chg="addSp delSp modSp add mod ord">
        <pc:chgData name="Juan Camilo Gutierrez Urrego" userId="33d59a33-604e-4806-b343-9f243253ee51" providerId="ADAL" clId="{F8877170-FB05-4365-8064-844E52EAA57C}" dt="2021-06-08T15:09:24.931" v="117" actId="20577"/>
        <pc:sldMkLst>
          <pc:docMk/>
          <pc:sldMk cId="1792367959" sldId="269"/>
        </pc:sldMkLst>
        <pc:spChg chg="mod">
          <ac:chgData name="Juan Camilo Gutierrez Urrego" userId="33d59a33-604e-4806-b343-9f243253ee51" providerId="ADAL" clId="{F8877170-FB05-4365-8064-844E52EAA57C}" dt="2021-06-08T15:09:24.931" v="117" actId="20577"/>
          <ac:spMkLst>
            <pc:docMk/>
            <pc:sldMk cId="1792367959" sldId="269"/>
            <ac:spMk id="230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06:26.016" v="13" actId="478"/>
          <ac:spMkLst>
            <pc:docMk/>
            <pc:sldMk cId="1792367959" sldId="269"/>
            <ac:spMk id="231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06:25.163" v="12" actId="478"/>
          <ac:spMkLst>
            <pc:docMk/>
            <pc:sldMk cId="1792367959" sldId="269"/>
            <ac:spMk id="232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06:27.803" v="14" actId="478"/>
          <ac:spMkLst>
            <pc:docMk/>
            <pc:sldMk cId="1792367959" sldId="269"/>
            <ac:spMk id="233" creationId="{00000000-0000-0000-0000-000000000000}"/>
          </ac:spMkLst>
        </pc:spChg>
        <pc:spChg chg="del mod">
          <ac:chgData name="Juan Camilo Gutierrez Urrego" userId="33d59a33-604e-4806-b343-9f243253ee51" providerId="ADAL" clId="{F8877170-FB05-4365-8064-844E52EAA57C}" dt="2021-06-08T15:08:00.506" v="25" actId="478"/>
          <ac:spMkLst>
            <pc:docMk/>
            <pc:sldMk cId="1792367959" sldId="269"/>
            <ac:spMk id="242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08:03.920" v="28" actId="478"/>
          <ac:spMkLst>
            <pc:docMk/>
            <pc:sldMk cId="1792367959" sldId="269"/>
            <ac:spMk id="243" creationId="{00000000-0000-0000-0000-000000000000}"/>
          </ac:spMkLst>
        </pc:spChg>
        <pc:spChg chg="del mod">
          <ac:chgData name="Juan Camilo Gutierrez Urrego" userId="33d59a33-604e-4806-b343-9f243253ee51" providerId="ADAL" clId="{F8877170-FB05-4365-8064-844E52EAA57C}" dt="2021-06-08T15:06:42.070" v="17" actId="478"/>
          <ac:spMkLst>
            <pc:docMk/>
            <pc:sldMk cId="1792367959" sldId="269"/>
            <ac:spMk id="244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07:58.901" v="24" actId="478"/>
          <ac:spMkLst>
            <pc:docMk/>
            <pc:sldMk cId="1792367959" sldId="269"/>
            <ac:spMk id="266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08:09.864" v="33" actId="478"/>
          <ac:spMkLst>
            <pc:docMk/>
            <pc:sldMk cId="1792367959" sldId="269"/>
            <ac:spMk id="267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06:14.519" v="7" actId="478"/>
          <ac:spMkLst>
            <pc:docMk/>
            <pc:sldMk cId="1792367959" sldId="269"/>
            <ac:spMk id="271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06:18.550" v="10" actId="478"/>
          <ac:spMkLst>
            <pc:docMk/>
            <pc:sldMk cId="1792367959" sldId="269"/>
            <ac:spMk id="272" creationId="{00000000-0000-0000-0000-000000000000}"/>
          </ac:spMkLst>
        </pc:spChg>
        <pc:spChg chg="del">
          <ac:chgData name="Juan Camilo Gutierrez Urrego" userId="33d59a33-604e-4806-b343-9f243253ee51" providerId="ADAL" clId="{F8877170-FB05-4365-8064-844E52EAA57C}" dt="2021-06-08T15:06:23.868" v="11" actId="478"/>
          <ac:spMkLst>
            <pc:docMk/>
            <pc:sldMk cId="1792367959" sldId="269"/>
            <ac:spMk id="273" creationId="{00000000-0000-0000-0000-000000000000}"/>
          </ac:spMkLst>
        </pc:spChg>
        <pc:grpChg chg="del">
          <ac:chgData name="Juan Camilo Gutierrez Urrego" userId="33d59a33-604e-4806-b343-9f243253ee51" providerId="ADAL" clId="{F8877170-FB05-4365-8064-844E52EAA57C}" dt="2021-06-08T15:06:03.312" v="3" actId="478"/>
          <ac:grpSpMkLst>
            <pc:docMk/>
            <pc:sldMk cId="1792367959" sldId="269"/>
            <ac:grpSpMk id="234" creationId="{00000000-0000-0000-0000-000000000000}"/>
          </ac:grpSpMkLst>
        </pc:grpChg>
        <pc:grpChg chg="del">
          <ac:chgData name="Juan Camilo Gutierrez Urrego" userId="33d59a33-604e-4806-b343-9f243253ee51" providerId="ADAL" clId="{F8877170-FB05-4365-8064-844E52EAA57C}" dt="2021-06-08T15:06:10.130" v="6" actId="478"/>
          <ac:grpSpMkLst>
            <pc:docMk/>
            <pc:sldMk cId="1792367959" sldId="269"/>
            <ac:grpSpMk id="238" creationId="{00000000-0000-0000-0000-000000000000}"/>
          </ac:grpSpMkLst>
        </pc:grpChg>
        <pc:grpChg chg="del">
          <ac:chgData name="Juan Camilo Gutierrez Urrego" userId="33d59a33-604e-4806-b343-9f243253ee51" providerId="ADAL" clId="{F8877170-FB05-4365-8064-844E52EAA57C}" dt="2021-06-08T15:06:31.851" v="15" actId="478"/>
          <ac:grpSpMkLst>
            <pc:docMk/>
            <pc:sldMk cId="1792367959" sldId="269"/>
            <ac:grpSpMk id="245" creationId="{00000000-0000-0000-0000-000000000000}"/>
          </ac:grpSpMkLst>
        </pc:grpChg>
        <pc:picChg chg="add mod">
          <ac:chgData name="Juan Camilo Gutierrez Urrego" userId="33d59a33-604e-4806-b343-9f243253ee51" providerId="ADAL" clId="{F8877170-FB05-4365-8064-844E52EAA57C}" dt="2021-06-08T15:08:15.441" v="36" actId="1076"/>
          <ac:picMkLst>
            <pc:docMk/>
            <pc:sldMk cId="1792367959" sldId="269"/>
            <ac:picMk id="3" creationId="{6BCAA094-F8A4-4BE9-92E3-D48512D17305}"/>
          </ac:picMkLst>
        </pc:picChg>
        <pc:picChg chg="add del">
          <ac:chgData name="Juan Camilo Gutierrez Urrego" userId="33d59a33-604e-4806-b343-9f243253ee51" providerId="ADAL" clId="{F8877170-FB05-4365-8064-844E52EAA57C}" dt="2021-06-08T15:08:07.974" v="32" actId="478"/>
          <ac:picMkLst>
            <pc:docMk/>
            <pc:sldMk cId="1792367959" sldId="269"/>
            <ac:picMk id="229" creationId="{00000000-0000-0000-0000-000000000000}"/>
          </ac:picMkLst>
        </pc:picChg>
        <pc:cxnChg chg="mod">
          <ac:chgData name="Juan Camilo Gutierrez Urrego" userId="33d59a33-604e-4806-b343-9f243253ee51" providerId="ADAL" clId="{F8877170-FB05-4365-8064-844E52EAA57C}" dt="2021-06-08T15:06:31.851" v="15" actId="478"/>
          <ac:cxnSpMkLst>
            <pc:docMk/>
            <pc:sldMk cId="1792367959" sldId="269"/>
            <ac:cxnSpMk id="255" creationId="{00000000-0000-0000-0000-000000000000}"/>
          </ac:cxnSpMkLst>
        </pc:cxnChg>
        <pc:cxnChg chg="mod">
          <ac:chgData name="Juan Camilo Gutierrez Urrego" userId="33d59a33-604e-4806-b343-9f243253ee51" providerId="ADAL" clId="{F8877170-FB05-4365-8064-844E52EAA57C}" dt="2021-06-08T15:06:31.851" v="15" actId="478"/>
          <ac:cxnSpMkLst>
            <pc:docMk/>
            <pc:sldMk cId="1792367959" sldId="269"/>
            <ac:cxnSpMk id="256" creationId="{00000000-0000-0000-0000-000000000000}"/>
          </ac:cxnSpMkLst>
        </pc:cxnChg>
        <pc:cxnChg chg="mod">
          <ac:chgData name="Juan Camilo Gutierrez Urrego" userId="33d59a33-604e-4806-b343-9f243253ee51" providerId="ADAL" clId="{F8877170-FB05-4365-8064-844E52EAA57C}" dt="2021-06-08T15:06:31.851" v="15" actId="478"/>
          <ac:cxnSpMkLst>
            <pc:docMk/>
            <pc:sldMk cId="1792367959" sldId="269"/>
            <ac:cxnSpMk id="257" creationId="{00000000-0000-0000-0000-000000000000}"/>
          </ac:cxnSpMkLst>
        </pc:cxnChg>
        <pc:cxnChg chg="mod">
          <ac:chgData name="Juan Camilo Gutierrez Urrego" userId="33d59a33-604e-4806-b343-9f243253ee51" providerId="ADAL" clId="{F8877170-FB05-4365-8064-844E52EAA57C}" dt="2021-06-08T15:06:31.851" v="15" actId="478"/>
          <ac:cxnSpMkLst>
            <pc:docMk/>
            <pc:sldMk cId="1792367959" sldId="269"/>
            <ac:cxnSpMk id="258" creationId="{00000000-0000-0000-0000-000000000000}"/>
          </ac:cxnSpMkLst>
        </pc:cxnChg>
        <pc:cxnChg chg="mod">
          <ac:chgData name="Juan Camilo Gutierrez Urrego" userId="33d59a33-604e-4806-b343-9f243253ee51" providerId="ADAL" clId="{F8877170-FB05-4365-8064-844E52EAA57C}" dt="2021-06-08T15:06:31.851" v="15" actId="478"/>
          <ac:cxnSpMkLst>
            <pc:docMk/>
            <pc:sldMk cId="1792367959" sldId="269"/>
            <ac:cxnSpMk id="259" creationId="{00000000-0000-0000-0000-000000000000}"/>
          </ac:cxnSpMkLst>
        </pc:cxnChg>
        <pc:cxnChg chg="mod">
          <ac:chgData name="Juan Camilo Gutierrez Urrego" userId="33d59a33-604e-4806-b343-9f243253ee51" providerId="ADAL" clId="{F8877170-FB05-4365-8064-844E52EAA57C}" dt="2021-06-08T15:06:31.851" v="15" actId="478"/>
          <ac:cxnSpMkLst>
            <pc:docMk/>
            <pc:sldMk cId="1792367959" sldId="269"/>
            <ac:cxnSpMk id="260" creationId="{00000000-0000-0000-0000-000000000000}"/>
          </ac:cxnSpMkLst>
        </pc:cxnChg>
        <pc:cxnChg chg="mod">
          <ac:chgData name="Juan Camilo Gutierrez Urrego" userId="33d59a33-604e-4806-b343-9f243253ee51" providerId="ADAL" clId="{F8877170-FB05-4365-8064-844E52EAA57C}" dt="2021-06-08T15:06:31.851" v="15" actId="478"/>
          <ac:cxnSpMkLst>
            <pc:docMk/>
            <pc:sldMk cId="1792367959" sldId="269"/>
            <ac:cxnSpMk id="261" creationId="{00000000-0000-0000-0000-000000000000}"/>
          </ac:cxnSpMkLst>
        </pc:cxnChg>
        <pc:cxnChg chg="mod">
          <ac:chgData name="Juan Camilo Gutierrez Urrego" userId="33d59a33-604e-4806-b343-9f243253ee51" providerId="ADAL" clId="{F8877170-FB05-4365-8064-844E52EAA57C}" dt="2021-06-08T15:06:31.851" v="15" actId="478"/>
          <ac:cxnSpMkLst>
            <pc:docMk/>
            <pc:sldMk cId="1792367959" sldId="269"/>
            <ac:cxnSpMk id="262" creationId="{00000000-0000-0000-0000-000000000000}"/>
          </ac:cxnSpMkLst>
        </pc:cxnChg>
        <pc:cxnChg chg="mod">
          <ac:chgData name="Juan Camilo Gutierrez Urrego" userId="33d59a33-604e-4806-b343-9f243253ee51" providerId="ADAL" clId="{F8877170-FB05-4365-8064-844E52EAA57C}" dt="2021-06-08T15:06:31.851" v="15" actId="478"/>
          <ac:cxnSpMkLst>
            <pc:docMk/>
            <pc:sldMk cId="1792367959" sldId="269"/>
            <ac:cxnSpMk id="263" creationId="{00000000-0000-0000-0000-000000000000}"/>
          </ac:cxnSpMkLst>
        </pc:cxnChg>
        <pc:cxnChg chg="mod">
          <ac:chgData name="Juan Camilo Gutierrez Urrego" userId="33d59a33-604e-4806-b343-9f243253ee51" providerId="ADAL" clId="{F8877170-FB05-4365-8064-844E52EAA57C}" dt="2021-06-08T15:06:31.851" v="15" actId="478"/>
          <ac:cxnSpMkLst>
            <pc:docMk/>
            <pc:sldMk cId="1792367959" sldId="269"/>
            <ac:cxnSpMk id="264" creationId="{00000000-0000-0000-0000-000000000000}"/>
          </ac:cxnSpMkLst>
        </pc:cxnChg>
        <pc:cxnChg chg="mod">
          <ac:chgData name="Juan Camilo Gutierrez Urrego" userId="33d59a33-604e-4806-b343-9f243253ee51" providerId="ADAL" clId="{F8877170-FB05-4365-8064-844E52EAA57C}" dt="2021-06-08T15:06:31.851" v="15" actId="478"/>
          <ac:cxnSpMkLst>
            <pc:docMk/>
            <pc:sldMk cId="1792367959" sldId="269"/>
            <ac:cxnSpMk id="265" creationId="{00000000-0000-0000-0000-000000000000}"/>
          </ac:cxnSpMkLst>
        </pc:cxnChg>
        <pc:cxnChg chg="del mod">
          <ac:chgData name="Juan Camilo Gutierrez Urrego" userId="33d59a33-604e-4806-b343-9f243253ee51" providerId="ADAL" clId="{F8877170-FB05-4365-8064-844E52EAA57C}" dt="2021-06-08T15:08:02.695" v="27" actId="478"/>
          <ac:cxnSpMkLst>
            <pc:docMk/>
            <pc:sldMk cId="1792367959" sldId="269"/>
            <ac:cxnSpMk id="268" creationId="{00000000-0000-0000-0000-000000000000}"/>
          </ac:cxnSpMkLst>
        </pc:cxnChg>
        <pc:cxnChg chg="del mod">
          <ac:chgData name="Juan Camilo Gutierrez Urrego" userId="33d59a33-604e-4806-b343-9f243253ee51" providerId="ADAL" clId="{F8877170-FB05-4365-8064-844E52EAA57C}" dt="2021-06-08T15:08:01.336" v="26" actId="478"/>
          <ac:cxnSpMkLst>
            <pc:docMk/>
            <pc:sldMk cId="1792367959" sldId="269"/>
            <ac:cxnSpMk id="269" creationId="{00000000-0000-0000-0000-000000000000}"/>
          </ac:cxnSpMkLst>
        </pc:cxnChg>
        <pc:cxnChg chg="del">
          <ac:chgData name="Juan Camilo Gutierrez Urrego" userId="33d59a33-604e-4806-b343-9f243253ee51" providerId="ADAL" clId="{F8877170-FB05-4365-8064-844E52EAA57C}" dt="2021-06-08T15:08:05.769" v="30" actId="478"/>
          <ac:cxnSpMkLst>
            <pc:docMk/>
            <pc:sldMk cId="1792367959" sldId="269"/>
            <ac:cxnSpMk id="270" creationId="{00000000-0000-0000-0000-000000000000}"/>
          </ac:cxnSpMkLst>
        </pc:cxnChg>
      </pc:sldChg>
      <pc:sldChg chg="addSp delSp modSp add mod setBg">
        <pc:chgData name="Juan Camilo Gutierrez Urrego" userId="33d59a33-604e-4806-b343-9f243253ee51" providerId="ADAL" clId="{F8877170-FB05-4365-8064-844E52EAA57C}" dt="2021-06-08T15:15:02.136" v="278" actId="20577"/>
        <pc:sldMkLst>
          <pc:docMk/>
          <pc:sldMk cId="401870137" sldId="270"/>
        </pc:sldMkLst>
        <pc:spChg chg="add del mod">
          <ac:chgData name="Juan Camilo Gutierrez Urrego" userId="33d59a33-604e-4806-b343-9f243253ee51" providerId="ADAL" clId="{F8877170-FB05-4365-8064-844E52EAA57C}" dt="2021-06-08T15:12:59.636" v="245" actId="478"/>
          <ac:spMkLst>
            <pc:docMk/>
            <pc:sldMk cId="401870137" sldId="270"/>
            <ac:spMk id="2" creationId="{3278A144-C34B-4EB2-A035-692A70F2FD2A}"/>
          </ac:spMkLst>
        </pc:spChg>
        <pc:spChg chg="add mod">
          <ac:chgData name="Juan Camilo Gutierrez Urrego" userId="33d59a33-604e-4806-b343-9f243253ee51" providerId="ADAL" clId="{F8877170-FB05-4365-8064-844E52EAA57C}" dt="2021-06-08T15:13:18.142" v="262" actId="20577"/>
          <ac:spMkLst>
            <pc:docMk/>
            <pc:sldMk cId="401870137" sldId="270"/>
            <ac:spMk id="15" creationId="{6580EBE8-277F-4A71-8511-AAED8E3DD542}"/>
          </ac:spMkLst>
        </pc:spChg>
        <pc:spChg chg="add mod">
          <ac:chgData name="Juan Camilo Gutierrez Urrego" userId="33d59a33-604e-4806-b343-9f243253ee51" providerId="ADAL" clId="{F8877170-FB05-4365-8064-844E52EAA57C}" dt="2021-06-08T15:14:49.150" v="270" actId="20577"/>
          <ac:spMkLst>
            <pc:docMk/>
            <pc:sldMk cId="401870137" sldId="270"/>
            <ac:spMk id="16" creationId="{41D5F541-E937-4086-9321-B4767C83D3E7}"/>
          </ac:spMkLst>
        </pc:spChg>
        <pc:spChg chg="add mod">
          <ac:chgData name="Juan Camilo Gutierrez Urrego" userId="33d59a33-604e-4806-b343-9f243253ee51" providerId="ADAL" clId="{F8877170-FB05-4365-8064-844E52EAA57C}" dt="2021-06-08T15:15:02.136" v="278" actId="20577"/>
          <ac:spMkLst>
            <pc:docMk/>
            <pc:sldMk cId="401870137" sldId="270"/>
            <ac:spMk id="18" creationId="{772F5534-80A0-489E-AB3C-0C25273616D8}"/>
          </ac:spMkLst>
        </pc:spChg>
        <pc:spChg chg="add del">
          <ac:chgData name="Juan Camilo Gutierrez Urrego" userId="33d59a33-604e-4806-b343-9f243253ee51" providerId="ADAL" clId="{F8877170-FB05-4365-8064-844E52EAA57C}" dt="2021-06-08T15:12:03.644" v="209" actId="26606"/>
          <ac:spMkLst>
            <pc:docMk/>
            <pc:sldMk cId="401870137" sldId="270"/>
            <ac:spMk id="107" creationId="{5C8908E2-EE49-44D2-9428-A28D2312A8D5}"/>
          </ac:spMkLst>
        </pc:spChg>
        <pc:spChg chg="add del">
          <ac:chgData name="Juan Camilo Gutierrez Urrego" userId="33d59a33-604e-4806-b343-9f243253ee51" providerId="ADAL" clId="{F8877170-FB05-4365-8064-844E52EAA57C}" dt="2021-06-08T15:12:03.644" v="209" actId="26606"/>
          <ac:spMkLst>
            <pc:docMk/>
            <pc:sldMk cId="401870137" sldId="270"/>
            <ac:spMk id="113" creationId="{215A9370-15D3-4C30-8BA1-2059A74C9990}"/>
          </ac:spMkLst>
        </pc:spChg>
        <pc:spChg chg="add del">
          <ac:chgData name="Juan Camilo Gutierrez Urrego" userId="33d59a33-604e-4806-b343-9f243253ee51" providerId="ADAL" clId="{F8877170-FB05-4365-8064-844E52EAA57C}" dt="2021-06-08T15:12:03.644" v="209" actId="26606"/>
          <ac:spMkLst>
            <pc:docMk/>
            <pc:sldMk cId="401870137" sldId="270"/>
            <ac:spMk id="115" creationId="{ED888B23-07FA-482A-96DF-47E31AF1A603}"/>
          </ac:spMkLst>
        </pc:spChg>
        <pc:spChg chg="mod ord">
          <ac:chgData name="Juan Camilo Gutierrez Urrego" userId="33d59a33-604e-4806-b343-9f243253ee51" providerId="ADAL" clId="{F8877170-FB05-4365-8064-844E52EAA57C}" dt="2021-06-08T15:12:03.644" v="209" actId="26606"/>
          <ac:spMkLst>
            <pc:docMk/>
            <pc:sldMk cId="401870137" sldId="270"/>
            <ac:spMk id="230" creationId="{00000000-0000-0000-0000-000000000000}"/>
          </ac:spMkLst>
        </pc:spChg>
        <pc:grpChg chg="add del">
          <ac:chgData name="Juan Camilo Gutierrez Urrego" userId="33d59a33-604e-4806-b343-9f243253ee51" providerId="ADAL" clId="{F8877170-FB05-4365-8064-844E52EAA57C}" dt="2021-06-08T15:12:03.644" v="209" actId="26606"/>
          <ac:grpSpMkLst>
            <pc:docMk/>
            <pc:sldMk cId="401870137" sldId="270"/>
            <ac:grpSpMk id="109" creationId="{514E1141-65DC-4F54-8399-7221AE6F83D4}"/>
          </ac:grpSpMkLst>
        </pc:grpChg>
        <pc:picChg chg="del">
          <ac:chgData name="Juan Camilo Gutierrez Urrego" userId="33d59a33-604e-4806-b343-9f243253ee51" providerId="ADAL" clId="{F8877170-FB05-4365-8064-844E52EAA57C}" dt="2021-06-08T15:09:34.483" v="119" actId="478"/>
          <ac:picMkLst>
            <pc:docMk/>
            <pc:sldMk cId="401870137" sldId="270"/>
            <ac:picMk id="3" creationId="{6BCAA094-F8A4-4BE9-92E3-D48512D17305}"/>
          </ac:picMkLst>
        </pc:picChg>
        <pc:picChg chg="add mod modCrop">
          <ac:chgData name="Juan Camilo Gutierrez Urrego" userId="33d59a33-604e-4806-b343-9f243253ee51" providerId="ADAL" clId="{F8877170-FB05-4365-8064-844E52EAA57C}" dt="2021-06-08T15:12:44.342" v="227" actId="1076"/>
          <ac:picMkLst>
            <pc:docMk/>
            <pc:sldMk cId="401870137" sldId="270"/>
            <ac:picMk id="5" creationId="{B1B4F11A-C137-4481-8E9A-A4A1D8C11986}"/>
          </ac:picMkLst>
        </pc:picChg>
        <pc:picChg chg="add mod ord">
          <ac:chgData name="Juan Camilo Gutierrez Urrego" userId="33d59a33-604e-4806-b343-9f243253ee51" providerId="ADAL" clId="{F8877170-FB05-4365-8064-844E52EAA57C}" dt="2021-06-08T15:12:42.061" v="226" actId="1076"/>
          <ac:picMkLst>
            <pc:docMk/>
            <pc:sldMk cId="401870137" sldId="270"/>
            <ac:picMk id="6" creationId="{16F5DAE5-6D4B-4706-9EE5-2CA45F009BF7}"/>
          </ac:picMkLst>
        </pc:picChg>
        <pc:picChg chg="add mod">
          <ac:chgData name="Juan Camilo Gutierrez Urrego" userId="33d59a33-604e-4806-b343-9f243253ee51" providerId="ADAL" clId="{F8877170-FB05-4365-8064-844E52EAA57C}" dt="2021-06-08T15:12:46.352" v="228" actId="1076"/>
          <ac:picMkLst>
            <pc:docMk/>
            <pc:sldMk cId="401870137" sldId="270"/>
            <ac:picMk id="7" creationId="{CB5DAFBB-F30C-4712-9D57-10A0B0CA3FEB}"/>
          </ac:picMkLst>
        </pc:picChg>
        <pc:picChg chg="add del mod">
          <ac:chgData name="Juan Camilo Gutierrez Urrego" userId="33d59a33-604e-4806-b343-9f243253ee51" providerId="ADAL" clId="{F8877170-FB05-4365-8064-844E52EAA57C}" dt="2021-06-08T15:14:53.426" v="272"/>
          <ac:picMkLst>
            <pc:docMk/>
            <pc:sldMk cId="401870137" sldId="270"/>
            <ac:picMk id="17" creationId="{80795776-3EDE-4BC3-95C8-75E7445BF9D4}"/>
          </ac:picMkLst>
        </pc:picChg>
        <pc:picChg chg="mod ord">
          <ac:chgData name="Juan Camilo Gutierrez Urrego" userId="33d59a33-604e-4806-b343-9f243253ee51" providerId="ADAL" clId="{F8877170-FB05-4365-8064-844E52EAA57C}" dt="2021-06-08T15:12:36.816" v="223" actId="1076"/>
          <ac:picMkLst>
            <pc:docMk/>
            <pc:sldMk cId="401870137" sldId="270"/>
            <ac:picMk id="229" creationId="{00000000-0000-0000-0000-000000000000}"/>
          </ac:picMkLst>
        </pc:picChg>
      </pc:sldChg>
      <pc:sldChg chg="addSp delSp modSp add mod">
        <pc:chgData name="Juan Camilo Gutierrez Urrego" userId="33d59a33-604e-4806-b343-9f243253ee51" providerId="ADAL" clId="{F8877170-FB05-4365-8064-844E52EAA57C}" dt="2021-06-08T15:54:40.873" v="1037" actId="20577"/>
        <pc:sldMkLst>
          <pc:docMk/>
          <pc:sldMk cId="1836612627" sldId="271"/>
        </pc:sldMkLst>
        <pc:spChg chg="del">
          <ac:chgData name="Juan Camilo Gutierrez Urrego" userId="33d59a33-604e-4806-b343-9f243253ee51" providerId="ADAL" clId="{F8877170-FB05-4365-8064-844E52EAA57C}" dt="2021-06-08T15:15:44.130" v="281" actId="478"/>
          <ac:spMkLst>
            <pc:docMk/>
            <pc:sldMk cId="1836612627" sldId="271"/>
            <ac:spMk id="15" creationId="{6580EBE8-277F-4A71-8511-AAED8E3DD542}"/>
          </ac:spMkLst>
        </pc:spChg>
        <pc:spChg chg="del">
          <ac:chgData name="Juan Camilo Gutierrez Urrego" userId="33d59a33-604e-4806-b343-9f243253ee51" providerId="ADAL" clId="{F8877170-FB05-4365-8064-844E52EAA57C}" dt="2021-06-08T15:15:46.601" v="283" actId="478"/>
          <ac:spMkLst>
            <pc:docMk/>
            <pc:sldMk cId="1836612627" sldId="271"/>
            <ac:spMk id="16" creationId="{41D5F541-E937-4086-9321-B4767C83D3E7}"/>
          </ac:spMkLst>
        </pc:spChg>
        <pc:spChg chg="del">
          <ac:chgData name="Juan Camilo Gutierrez Urrego" userId="33d59a33-604e-4806-b343-9f243253ee51" providerId="ADAL" clId="{F8877170-FB05-4365-8064-844E52EAA57C}" dt="2021-06-08T15:15:52.345" v="287" actId="478"/>
          <ac:spMkLst>
            <pc:docMk/>
            <pc:sldMk cId="1836612627" sldId="271"/>
            <ac:spMk id="18" creationId="{772F5534-80A0-489E-AB3C-0C25273616D8}"/>
          </ac:spMkLst>
        </pc:spChg>
        <pc:spChg chg="add mod">
          <ac:chgData name="Juan Camilo Gutierrez Urrego" userId="33d59a33-604e-4806-b343-9f243253ee51" providerId="ADAL" clId="{F8877170-FB05-4365-8064-844E52EAA57C}" dt="2021-06-08T15:17:30.970" v="362" actId="1076"/>
          <ac:spMkLst>
            <pc:docMk/>
            <pc:sldMk cId="1836612627" sldId="271"/>
            <ac:spMk id="21" creationId="{0597BDC2-87F5-4A33-B0FF-5B2341D1AB12}"/>
          </ac:spMkLst>
        </pc:spChg>
        <pc:spChg chg="add mod">
          <ac:chgData name="Juan Camilo Gutierrez Urrego" userId="33d59a33-604e-4806-b343-9f243253ee51" providerId="ADAL" clId="{F8877170-FB05-4365-8064-844E52EAA57C}" dt="2021-06-08T15:17:35.137" v="365" actId="1076"/>
          <ac:spMkLst>
            <pc:docMk/>
            <pc:sldMk cId="1836612627" sldId="271"/>
            <ac:spMk id="22" creationId="{976B49D7-BCEE-492D-A92E-3DFB13985933}"/>
          </ac:spMkLst>
        </pc:spChg>
        <pc:spChg chg="add mod">
          <ac:chgData name="Juan Camilo Gutierrez Urrego" userId="33d59a33-604e-4806-b343-9f243253ee51" providerId="ADAL" clId="{F8877170-FB05-4365-8064-844E52EAA57C}" dt="2021-06-08T15:18:46.349" v="436" actId="20577"/>
          <ac:spMkLst>
            <pc:docMk/>
            <pc:sldMk cId="1836612627" sldId="271"/>
            <ac:spMk id="23" creationId="{5D7043F8-BA32-475C-9C81-158EE5E3B18D}"/>
          </ac:spMkLst>
        </pc:spChg>
        <pc:spChg chg="mod">
          <ac:chgData name="Juan Camilo Gutierrez Urrego" userId="33d59a33-604e-4806-b343-9f243253ee51" providerId="ADAL" clId="{F8877170-FB05-4365-8064-844E52EAA57C}" dt="2021-06-08T15:16:25.248" v="291"/>
          <ac:spMkLst>
            <pc:docMk/>
            <pc:sldMk cId="1836612627" sldId="271"/>
            <ac:spMk id="25" creationId="{7B3C45C5-730E-4FF2-AE6B-2040E3726EE2}"/>
          </ac:spMkLst>
        </pc:spChg>
        <pc:spChg chg="mod">
          <ac:chgData name="Juan Camilo Gutierrez Urrego" userId="33d59a33-604e-4806-b343-9f243253ee51" providerId="ADAL" clId="{F8877170-FB05-4365-8064-844E52EAA57C}" dt="2021-06-08T15:16:25.248" v="291"/>
          <ac:spMkLst>
            <pc:docMk/>
            <pc:sldMk cId="1836612627" sldId="271"/>
            <ac:spMk id="26" creationId="{FE28E122-4C63-4591-B361-B4CB88D1D830}"/>
          </ac:spMkLst>
        </pc:spChg>
        <pc:spChg chg="mod">
          <ac:chgData name="Juan Camilo Gutierrez Urrego" userId="33d59a33-604e-4806-b343-9f243253ee51" providerId="ADAL" clId="{F8877170-FB05-4365-8064-844E52EAA57C}" dt="2021-06-08T15:16:25.248" v="291"/>
          <ac:spMkLst>
            <pc:docMk/>
            <pc:sldMk cId="1836612627" sldId="271"/>
            <ac:spMk id="27" creationId="{76967737-BD16-4A59-953E-DA40C0D0B126}"/>
          </ac:spMkLst>
        </pc:spChg>
        <pc:spChg chg="mod">
          <ac:chgData name="Juan Camilo Gutierrez Urrego" userId="33d59a33-604e-4806-b343-9f243253ee51" providerId="ADAL" clId="{F8877170-FB05-4365-8064-844E52EAA57C}" dt="2021-06-08T15:16:25.248" v="291"/>
          <ac:spMkLst>
            <pc:docMk/>
            <pc:sldMk cId="1836612627" sldId="271"/>
            <ac:spMk id="28" creationId="{39C00E42-FA3C-42C8-8CA5-D91BE983ABC1}"/>
          </ac:spMkLst>
        </pc:spChg>
        <pc:spChg chg="mod">
          <ac:chgData name="Juan Camilo Gutierrez Urrego" userId="33d59a33-604e-4806-b343-9f243253ee51" providerId="ADAL" clId="{F8877170-FB05-4365-8064-844E52EAA57C}" dt="2021-06-08T15:16:25.248" v="291"/>
          <ac:spMkLst>
            <pc:docMk/>
            <pc:sldMk cId="1836612627" sldId="271"/>
            <ac:spMk id="29" creationId="{B7FFA68E-57EE-485F-8048-DD499B953313}"/>
          </ac:spMkLst>
        </pc:spChg>
        <pc:spChg chg="mod">
          <ac:chgData name="Juan Camilo Gutierrez Urrego" userId="33d59a33-604e-4806-b343-9f243253ee51" providerId="ADAL" clId="{F8877170-FB05-4365-8064-844E52EAA57C}" dt="2021-06-08T15:16:25.248" v="291"/>
          <ac:spMkLst>
            <pc:docMk/>
            <pc:sldMk cId="1836612627" sldId="271"/>
            <ac:spMk id="30" creationId="{2D40A2F1-C1BF-4D10-B67E-5AD753688D78}"/>
          </ac:spMkLst>
        </pc:spChg>
        <pc:spChg chg="mod">
          <ac:chgData name="Juan Camilo Gutierrez Urrego" userId="33d59a33-604e-4806-b343-9f243253ee51" providerId="ADAL" clId="{F8877170-FB05-4365-8064-844E52EAA57C}" dt="2021-06-08T15:16:25.248" v="291"/>
          <ac:spMkLst>
            <pc:docMk/>
            <pc:sldMk cId="1836612627" sldId="271"/>
            <ac:spMk id="31" creationId="{20647E14-26C6-441F-8CFF-C24F633A7139}"/>
          </ac:spMkLst>
        </pc:spChg>
        <pc:spChg chg="mod">
          <ac:chgData name="Juan Camilo Gutierrez Urrego" userId="33d59a33-604e-4806-b343-9f243253ee51" providerId="ADAL" clId="{F8877170-FB05-4365-8064-844E52EAA57C}" dt="2021-06-08T15:16:25.248" v="291"/>
          <ac:spMkLst>
            <pc:docMk/>
            <pc:sldMk cId="1836612627" sldId="271"/>
            <ac:spMk id="32" creationId="{80E39E96-C5C6-42FD-AC80-7D66C71F8BF4}"/>
          </ac:spMkLst>
        </pc:spChg>
        <pc:spChg chg="mod">
          <ac:chgData name="Juan Camilo Gutierrez Urrego" userId="33d59a33-604e-4806-b343-9f243253ee51" providerId="ADAL" clId="{F8877170-FB05-4365-8064-844E52EAA57C}" dt="2021-06-08T15:16:25.248" v="291"/>
          <ac:spMkLst>
            <pc:docMk/>
            <pc:sldMk cId="1836612627" sldId="271"/>
            <ac:spMk id="33" creationId="{53B16D3F-5A60-4551-921C-00CC3FCA42CC}"/>
          </ac:spMkLst>
        </pc:spChg>
        <pc:spChg chg="add mod">
          <ac:chgData name="Juan Camilo Gutierrez Urrego" userId="33d59a33-604e-4806-b343-9f243253ee51" providerId="ADAL" clId="{F8877170-FB05-4365-8064-844E52EAA57C}" dt="2021-06-08T15:18:36.661" v="416" actId="20577"/>
          <ac:spMkLst>
            <pc:docMk/>
            <pc:sldMk cId="1836612627" sldId="271"/>
            <ac:spMk id="45" creationId="{B7A0A118-C8CB-4F87-808E-65938DD7AD48}"/>
          </ac:spMkLst>
        </pc:spChg>
        <pc:spChg chg="add mod">
          <ac:chgData name="Juan Camilo Gutierrez Urrego" userId="33d59a33-604e-4806-b343-9f243253ee51" providerId="ADAL" clId="{F8877170-FB05-4365-8064-844E52EAA57C}" dt="2021-06-08T15:18:54.131" v="444" actId="20577"/>
          <ac:spMkLst>
            <pc:docMk/>
            <pc:sldMk cId="1836612627" sldId="271"/>
            <ac:spMk id="46" creationId="{002EA61B-2C32-436D-A22E-A5102F6A292D}"/>
          </ac:spMkLst>
        </pc:spChg>
        <pc:spChg chg="add del mod">
          <ac:chgData name="Juan Camilo Gutierrez Urrego" userId="33d59a33-604e-4806-b343-9f243253ee51" providerId="ADAL" clId="{F8877170-FB05-4365-8064-844E52EAA57C}" dt="2021-06-08T15:17:03.495" v="339" actId="478"/>
          <ac:spMkLst>
            <pc:docMk/>
            <pc:sldMk cId="1836612627" sldId="271"/>
            <ac:spMk id="50" creationId="{A8DF1570-30DB-4AE5-8069-B8DD3ED13BBD}"/>
          </ac:spMkLst>
        </pc:spChg>
        <pc:spChg chg="add del mod">
          <ac:chgData name="Juan Camilo Gutierrez Urrego" userId="33d59a33-604e-4806-b343-9f243253ee51" providerId="ADAL" clId="{F8877170-FB05-4365-8064-844E52EAA57C}" dt="2021-06-08T15:17:04.475" v="340" actId="478"/>
          <ac:spMkLst>
            <pc:docMk/>
            <pc:sldMk cId="1836612627" sldId="271"/>
            <ac:spMk id="51" creationId="{5C9A9665-16DF-42C6-A9F2-1EBAE324D78F}"/>
          </ac:spMkLst>
        </pc:spChg>
        <pc:spChg chg="add del mod">
          <ac:chgData name="Juan Camilo Gutierrez Urrego" userId="33d59a33-604e-4806-b343-9f243253ee51" providerId="ADAL" clId="{F8877170-FB05-4365-8064-844E52EAA57C}" dt="2021-06-08T15:17:01.250" v="338" actId="478"/>
          <ac:spMkLst>
            <pc:docMk/>
            <pc:sldMk cId="1836612627" sldId="271"/>
            <ac:spMk id="52" creationId="{D0054FCE-BA2D-4911-9CF9-F77354C24D95}"/>
          </ac:spMkLst>
        </pc:spChg>
        <pc:spChg chg="add mod">
          <ac:chgData name="Juan Camilo Gutierrez Urrego" userId="33d59a33-604e-4806-b343-9f243253ee51" providerId="ADAL" clId="{F8877170-FB05-4365-8064-844E52EAA57C}" dt="2021-06-08T15:18:21.806" v="398" actId="20577"/>
          <ac:spMkLst>
            <pc:docMk/>
            <pc:sldMk cId="1836612627" sldId="271"/>
            <ac:spMk id="54" creationId="{BD4AC21F-AB66-4547-8F99-93E149C8E7D9}"/>
          </ac:spMkLst>
        </pc:spChg>
        <pc:spChg chg="mod">
          <ac:chgData name="Juan Camilo Gutierrez Urrego" userId="33d59a33-604e-4806-b343-9f243253ee51" providerId="ADAL" clId="{F8877170-FB05-4365-8064-844E52EAA57C}" dt="2021-06-08T15:54:40.873" v="1037" actId="20577"/>
          <ac:spMkLst>
            <pc:docMk/>
            <pc:sldMk cId="1836612627" sldId="271"/>
            <ac:spMk id="230" creationId="{00000000-0000-0000-0000-000000000000}"/>
          </ac:spMkLst>
        </pc:spChg>
        <pc:grpChg chg="add del mod">
          <ac:chgData name="Juan Camilo Gutierrez Urrego" userId="33d59a33-604e-4806-b343-9f243253ee51" providerId="ADAL" clId="{F8877170-FB05-4365-8064-844E52EAA57C}" dt="2021-06-08T15:16:56.742" v="336" actId="478"/>
          <ac:grpSpMkLst>
            <pc:docMk/>
            <pc:sldMk cId="1836612627" sldId="271"/>
            <ac:grpSpMk id="10" creationId="{C6EEE7AD-15AC-4351-B96C-0DA713F42CA4}"/>
          </ac:grpSpMkLst>
        </pc:grpChg>
        <pc:grpChg chg="add del mod">
          <ac:chgData name="Juan Camilo Gutierrez Urrego" userId="33d59a33-604e-4806-b343-9f243253ee51" providerId="ADAL" clId="{F8877170-FB05-4365-8064-844E52EAA57C}" dt="2021-06-08T15:16:58.498" v="337" actId="478"/>
          <ac:grpSpMkLst>
            <pc:docMk/>
            <pc:sldMk cId="1836612627" sldId="271"/>
            <ac:grpSpMk id="14" creationId="{7FE0C3EB-21AC-420E-AD75-5AFA6DF0B13F}"/>
          </ac:grpSpMkLst>
        </pc:grpChg>
        <pc:grpChg chg="add del mod">
          <ac:chgData name="Juan Camilo Gutierrez Urrego" userId="33d59a33-604e-4806-b343-9f243253ee51" providerId="ADAL" clId="{F8877170-FB05-4365-8064-844E52EAA57C}" dt="2021-06-08T15:18:59.380" v="445" actId="478"/>
          <ac:grpSpMkLst>
            <pc:docMk/>
            <pc:sldMk cId="1836612627" sldId="271"/>
            <ac:grpSpMk id="24" creationId="{4ED52EE1-3ABE-47C8-A00E-FAE5F78CA28B}"/>
          </ac:grpSpMkLst>
        </pc:grpChg>
        <pc:picChg chg="del">
          <ac:chgData name="Juan Camilo Gutierrez Urrego" userId="33d59a33-604e-4806-b343-9f243253ee51" providerId="ADAL" clId="{F8877170-FB05-4365-8064-844E52EAA57C}" dt="2021-06-08T15:15:42.271" v="280" actId="478"/>
          <ac:picMkLst>
            <pc:docMk/>
            <pc:sldMk cId="1836612627" sldId="271"/>
            <ac:picMk id="5" creationId="{B1B4F11A-C137-4481-8E9A-A4A1D8C11986}"/>
          </ac:picMkLst>
        </pc:picChg>
        <pc:picChg chg="del">
          <ac:chgData name="Juan Camilo Gutierrez Urrego" userId="33d59a33-604e-4806-b343-9f243253ee51" providerId="ADAL" clId="{F8877170-FB05-4365-8064-844E52EAA57C}" dt="2021-06-08T15:15:44.913" v="282" actId="478"/>
          <ac:picMkLst>
            <pc:docMk/>
            <pc:sldMk cId="1836612627" sldId="271"/>
            <ac:picMk id="6" creationId="{16F5DAE5-6D4B-4706-9EE5-2CA45F009BF7}"/>
          </ac:picMkLst>
        </pc:picChg>
        <pc:picChg chg="del">
          <ac:chgData name="Juan Camilo Gutierrez Urrego" userId="33d59a33-604e-4806-b343-9f243253ee51" providerId="ADAL" clId="{F8877170-FB05-4365-8064-844E52EAA57C}" dt="2021-06-08T15:15:47.208" v="284" actId="478"/>
          <ac:picMkLst>
            <pc:docMk/>
            <pc:sldMk cId="1836612627" sldId="271"/>
            <ac:picMk id="7" creationId="{CB5DAFBB-F30C-4712-9D57-10A0B0CA3FEB}"/>
          </ac:picMkLst>
        </pc:picChg>
        <pc:picChg chg="add mod">
          <ac:chgData name="Juan Camilo Gutierrez Urrego" userId="33d59a33-604e-4806-b343-9f243253ee51" providerId="ADAL" clId="{F8877170-FB05-4365-8064-844E52EAA57C}" dt="2021-06-08T15:20:14.774" v="450" actId="1076"/>
          <ac:picMkLst>
            <pc:docMk/>
            <pc:sldMk cId="1836612627" sldId="271"/>
            <ac:picMk id="9" creationId="{331FD658-9047-4043-A79B-51BB1DD6D66B}"/>
          </ac:picMkLst>
        </pc:picChg>
        <pc:picChg chg="mod">
          <ac:chgData name="Juan Camilo Gutierrez Urrego" userId="33d59a33-604e-4806-b343-9f243253ee51" providerId="ADAL" clId="{F8877170-FB05-4365-8064-844E52EAA57C}" dt="2021-06-08T15:16:25.248" v="291"/>
          <ac:picMkLst>
            <pc:docMk/>
            <pc:sldMk cId="1836612627" sldId="271"/>
            <ac:picMk id="11" creationId="{58869F21-284B-41A2-AE1D-1332B79E9CA4}"/>
          </ac:picMkLst>
        </pc:picChg>
        <pc:picChg chg="mod">
          <ac:chgData name="Juan Camilo Gutierrez Urrego" userId="33d59a33-604e-4806-b343-9f243253ee51" providerId="ADAL" clId="{F8877170-FB05-4365-8064-844E52EAA57C}" dt="2021-06-08T15:16:25.248" v="291"/>
          <ac:picMkLst>
            <pc:docMk/>
            <pc:sldMk cId="1836612627" sldId="271"/>
            <ac:picMk id="12" creationId="{58048BE8-49B7-4E34-B097-6918C57537BD}"/>
          </ac:picMkLst>
        </pc:picChg>
        <pc:picChg chg="mod">
          <ac:chgData name="Juan Camilo Gutierrez Urrego" userId="33d59a33-604e-4806-b343-9f243253ee51" providerId="ADAL" clId="{F8877170-FB05-4365-8064-844E52EAA57C}" dt="2021-06-08T15:16:25.248" v="291"/>
          <ac:picMkLst>
            <pc:docMk/>
            <pc:sldMk cId="1836612627" sldId="271"/>
            <ac:picMk id="13" creationId="{CA2D66DF-E542-4295-93F8-42DE87E0903A}"/>
          </ac:picMkLst>
        </pc:picChg>
        <pc:picChg chg="mod">
          <ac:chgData name="Juan Camilo Gutierrez Urrego" userId="33d59a33-604e-4806-b343-9f243253ee51" providerId="ADAL" clId="{F8877170-FB05-4365-8064-844E52EAA57C}" dt="2021-06-08T15:16:25.248" v="291"/>
          <ac:picMkLst>
            <pc:docMk/>
            <pc:sldMk cId="1836612627" sldId="271"/>
            <ac:picMk id="17" creationId="{3E8FD471-4A23-40D0-B7A9-2D7A4A54DABC}"/>
          </ac:picMkLst>
        </pc:picChg>
        <pc:picChg chg="mod">
          <ac:chgData name="Juan Camilo Gutierrez Urrego" userId="33d59a33-604e-4806-b343-9f243253ee51" providerId="ADAL" clId="{F8877170-FB05-4365-8064-844E52EAA57C}" dt="2021-06-08T15:16:25.248" v="291"/>
          <ac:picMkLst>
            <pc:docMk/>
            <pc:sldMk cId="1836612627" sldId="271"/>
            <ac:picMk id="19" creationId="{5A9C1793-7FE1-4B61-B9C6-F7E9C37BFCA8}"/>
          </ac:picMkLst>
        </pc:picChg>
        <pc:picChg chg="mod">
          <ac:chgData name="Juan Camilo Gutierrez Urrego" userId="33d59a33-604e-4806-b343-9f243253ee51" providerId="ADAL" clId="{F8877170-FB05-4365-8064-844E52EAA57C}" dt="2021-06-08T15:16:25.248" v="291"/>
          <ac:picMkLst>
            <pc:docMk/>
            <pc:sldMk cId="1836612627" sldId="271"/>
            <ac:picMk id="20" creationId="{131FEB45-14ED-45F3-AF4E-C0E3C19547B9}"/>
          </ac:picMkLst>
        </pc:picChg>
        <pc:picChg chg="add del mod">
          <ac:chgData name="Juan Camilo Gutierrez Urrego" userId="33d59a33-604e-4806-b343-9f243253ee51" providerId="ADAL" clId="{F8877170-FB05-4365-8064-844E52EAA57C}" dt="2021-06-08T15:17:33.525" v="364" actId="1076"/>
          <ac:picMkLst>
            <pc:docMk/>
            <pc:sldMk cId="1836612627" sldId="271"/>
            <ac:picMk id="229" creationId="{00000000-0000-0000-0000-000000000000}"/>
          </ac:picMkLst>
        </pc:picChg>
        <pc:cxnChg chg="mod">
          <ac:chgData name="Juan Camilo Gutierrez Urrego" userId="33d59a33-604e-4806-b343-9f243253ee51" providerId="ADAL" clId="{F8877170-FB05-4365-8064-844E52EAA57C}" dt="2021-06-08T15:18:59.380" v="445" actId="478"/>
          <ac:cxnSpMkLst>
            <pc:docMk/>
            <pc:sldMk cId="1836612627" sldId="271"/>
            <ac:cxnSpMk id="34" creationId="{185896F3-9865-4A3A-AAE5-ED7B5BA42288}"/>
          </ac:cxnSpMkLst>
        </pc:cxnChg>
        <pc:cxnChg chg="mod">
          <ac:chgData name="Juan Camilo Gutierrez Urrego" userId="33d59a33-604e-4806-b343-9f243253ee51" providerId="ADAL" clId="{F8877170-FB05-4365-8064-844E52EAA57C}" dt="2021-06-08T15:18:59.380" v="445" actId="478"/>
          <ac:cxnSpMkLst>
            <pc:docMk/>
            <pc:sldMk cId="1836612627" sldId="271"/>
            <ac:cxnSpMk id="35" creationId="{B43090A3-2E37-40BE-9BD9-6DB9F29A9F55}"/>
          </ac:cxnSpMkLst>
        </pc:cxnChg>
        <pc:cxnChg chg="mod">
          <ac:chgData name="Juan Camilo Gutierrez Urrego" userId="33d59a33-604e-4806-b343-9f243253ee51" providerId="ADAL" clId="{F8877170-FB05-4365-8064-844E52EAA57C}" dt="2021-06-08T15:18:59.380" v="445" actId="478"/>
          <ac:cxnSpMkLst>
            <pc:docMk/>
            <pc:sldMk cId="1836612627" sldId="271"/>
            <ac:cxnSpMk id="36" creationId="{0976E6D0-7E60-4FB0-976B-A0CB3F85B82D}"/>
          </ac:cxnSpMkLst>
        </pc:cxnChg>
        <pc:cxnChg chg="mod">
          <ac:chgData name="Juan Camilo Gutierrez Urrego" userId="33d59a33-604e-4806-b343-9f243253ee51" providerId="ADAL" clId="{F8877170-FB05-4365-8064-844E52EAA57C}" dt="2021-06-08T15:18:59.380" v="445" actId="478"/>
          <ac:cxnSpMkLst>
            <pc:docMk/>
            <pc:sldMk cId="1836612627" sldId="271"/>
            <ac:cxnSpMk id="37" creationId="{241418F7-FD7E-46B7-AF75-7384B1CE962D}"/>
          </ac:cxnSpMkLst>
        </pc:cxnChg>
        <pc:cxnChg chg="mod">
          <ac:chgData name="Juan Camilo Gutierrez Urrego" userId="33d59a33-604e-4806-b343-9f243253ee51" providerId="ADAL" clId="{F8877170-FB05-4365-8064-844E52EAA57C}" dt="2021-06-08T15:18:59.380" v="445" actId="478"/>
          <ac:cxnSpMkLst>
            <pc:docMk/>
            <pc:sldMk cId="1836612627" sldId="271"/>
            <ac:cxnSpMk id="38" creationId="{C7E9C358-9B62-4377-B98E-0C811B4EBC09}"/>
          </ac:cxnSpMkLst>
        </pc:cxnChg>
        <pc:cxnChg chg="mod">
          <ac:chgData name="Juan Camilo Gutierrez Urrego" userId="33d59a33-604e-4806-b343-9f243253ee51" providerId="ADAL" clId="{F8877170-FB05-4365-8064-844E52EAA57C}" dt="2021-06-08T15:18:59.380" v="445" actId="478"/>
          <ac:cxnSpMkLst>
            <pc:docMk/>
            <pc:sldMk cId="1836612627" sldId="271"/>
            <ac:cxnSpMk id="39" creationId="{7CF760A4-CEDA-4FC8-9A01-C4D4788F0507}"/>
          </ac:cxnSpMkLst>
        </pc:cxnChg>
        <pc:cxnChg chg="mod">
          <ac:chgData name="Juan Camilo Gutierrez Urrego" userId="33d59a33-604e-4806-b343-9f243253ee51" providerId="ADAL" clId="{F8877170-FB05-4365-8064-844E52EAA57C}" dt="2021-06-08T15:18:59.380" v="445" actId="478"/>
          <ac:cxnSpMkLst>
            <pc:docMk/>
            <pc:sldMk cId="1836612627" sldId="271"/>
            <ac:cxnSpMk id="40" creationId="{E47AC84E-12DF-4E3A-84AF-D7E3D4A2DD8F}"/>
          </ac:cxnSpMkLst>
        </pc:cxnChg>
        <pc:cxnChg chg="mod">
          <ac:chgData name="Juan Camilo Gutierrez Urrego" userId="33d59a33-604e-4806-b343-9f243253ee51" providerId="ADAL" clId="{F8877170-FB05-4365-8064-844E52EAA57C}" dt="2021-06-08T15:18:59.380" v="445" actId="478"/>
          <ac:cxnSpMkLst>
            <pc:docMk/>
            <pc:sldMk cId="1836612627" sldId="271"/>
            <ac:cxnSpMk id="41" creationId="{D941E3A8-BF89-4101-A0C0-7646BC7EEA5E}"/>
          </ac:cxnSpMkLst>
        </pc:cxnChg>
        <pc:cxnChg chg="mod">
          <ac:chgData name="Juan Camilo Gutierrez Urrego" userId="33d59a33-604e-4806-b343-9f243253ee51" providerId="ADAL" clId="{F8877170-FB05-4365-8064-844E52EAA57C}" dt="2021-06-08T15:18:59.380" v="445" actId="478"/>
          <ac:cxnSpMkLst>
            <pc:docMk/>
            <pc:sldMk cId="1836612627" sldId="271"/>
            <ac:cxnSpMk id="42" creationId="{0F7F1BCB-7F84-4897-AB8A-F9A37EF0FF99}"/>
          </ac:cxnSpMkLst>
        </pc:cxnChg>
        <pc:cxnChg chg="mod">
          <ac:chgData name="Juan Camilo Gutierrez Urrego" userId="33d59a33-604e-4806-b343-9f243253ee51" providerId="ADAL" clId="{F8877170-FB05-4365-8064-844E52EAA57C}" dt="2021-06-08T15:18:59.380" v="445" actId="478"/>
          <ac:cxnSpMkLst>
            <pc:docMk/>
            <pc:sldMk cId="1836612627" sldId="271"/>
            <ac:cxnSpMk id="43" creationId="{317EA932-9842-434B-ACF8-4CFB25BC5AFB}"/>
          </ac:cxnSpMkLst>
        </pc:cxnChg>
        <pc:cxnChg chg="mod">
          <ac:chgData name="Juan Camilo Gutierrez Urrego" userId="33d59a33-604e-4806-b343-9f243253ee51" providerId="ADAL" clId="{F8877170-FB05-4365-8064-844E52EAA57C}" dt="2021-06-08T15:18:59.380" v="445" actId="478"/>
          <ac:cxnSpMkLst>
            <pc:docMk/>
            <pc:sldMk cId="1836612627" sldId="271"/>
            <ac:cxnSpMk id="44" creationId="{06564445-2399-4A47-8B8D-5C51957B7540}"/>
          </ac:cxnSpMkLst>
        </pc:cxnChg>
        <pc:cxnChg chg="add mod">
          <ac:chgData name="Juan Camilo Gutierrez Urrego" userId="33d59a33-604e-4806-b343-9f243253ee51" providerId="ADAL" clId="{F8877170-FB05-4365-8064-844E52EAA57C}" dt="2021-06-08T15:16:56.742" v="336" actId="478"/>
          <ac:cxnSpMkLst>
            <pc:docMk/>
            <pc:sldMk cId="1836612627" sldId="271"/>
            <ac:cxnSpMk id="47" creationId="{2E23004C-0139-4C0C-B411-69BEF5EC04F4}"/>
          </ac:cxnSpMkLst>
        </pc:cxnChg>
        <pc:cxnChg chg="add mod">
          <ac:chgData name="Juan Camilo Gutierrez Urrego" userId="33d59a33-604e-4806-b343-9f243253ee51" providerId="ADAL" clId="{F8877170-FB05-4365-8064-844E52EAA57C}" dt="2021-06-08T15:17:39.175" v="367" actId="14100"/>
          <ac:cxnSpMkLst>
            <pc:docMk/>
            <pc:sldMk cId="1836612627" sldId="271"/>
            <ac:cxnSpMk id="48" creationId="{62B5A562-7319-4F40-A4C2-33F0DC7BD4E1}"/>
          </ac:cxnSpMkLst>
        </pc:cxnChg>
        <pc:cxnChg chg="add mod">
          <ac:chgData name="Juan Camilo Gutierrez Urrego" userId="33d59a33-604e-4806-b343-9f243253ee51" providerId="ADAL" clId="{F8877170-FB05-4365-8064-844E52EAA57C}" dt="2021-06-08T15:16:25.248" v="291"/>
          <ac:cxnSpMkLst>
            <pc:docMk/>
            <pc:sldMk cId="1836612627" sldId="271"/>
            <ac:cxnSpMk id="49" creationId="{98E3EDC6-B7B6-4B5C-8B4B-DC435855D696}"/>
          </ac:cxnSpMkLst>
        </pc:cxnChg>
        <pc:cxnChg chg="add mod">
          <ac:chgData name="Juan Camilo Gutierrez Urrego" userId="33d59a33-604e-4806-b343-9f243253ee51" providerId="ADAL" clId="{F8877170-FB05-4365-8064-844E52EAA57C}" dt="2021-06-08T15:17:44.281" v="370" actId="14100"/>
          <ac:cxnSpMkLst>
            <pc:docMk/>
            <pc:sldMk cId="1836612627" sldId="271"/>
            <ac:cxnSpMk id="53" creationId="{47883E30-E455-4FAE-BBEE-F506CEAA106B}"/>
          </ac:cxnSpMkLst>
        </pc:cxnChg>
      </pc:sldChg>
      <pc:sldChg chg="addSp modSp add mod">
        <pc:chgData name="Juan Camilo Gutierrez Urrego" userId="33d59a33-604e-4806-b343-9f243253ee51" providerId="ADAL" clId="{F8877170-FB05-4365-8064-844E52EAA57C}" dt="2021-06-08T15:54:58.553" v="1056" actId="20577"/>
        <pc:sldMkLst>
          <pc:docMk/>
          <pc:sldMk cId="539149648" sldId="272"/>
        </pc:sldMkLst>
        <pc:spChg chg="add mod">
          <ac:chgData name="Juan Camilo Gutierrez Urrego" userId="33d59a33-604e-4806-b343-9f243253ee51" providerId="ADAL" clId="{F8877170-FB05-4365-8064-844E52EAA57C}" dt="2021-06-08T15:23:10.224" v="469" actId="1076"/>
          <ac:spMkLst>
            <pc:docMk/>
            <pc:sldMk cId="539149648" sldId="272"/>
            <ac:spMk id="5" creationId="{D2842711-5F03-4440-B0F9-04AF9879BE78}"/>
          </ac:spMkLst>
        </pc:spChg>
        <pc:spChg chg="add mod">
          <ac:chgData name="Juan Camilo Gutierrez Urrego" userId="33d59a33-604e-4806-b343-9f243253ee51" providerId="ADAL" clId="{F8877170-FB05-4365-8064-844E52EAA57C}" dt="2021-06-08T15:23:47.050" v="517" actId="1076"/>
          <ac:spMkLst>
            <pc:docMk/>
            <pc:sldMk cId="539149648" sldId="272"/>
            <ac:spMk id="6" creationId="{E3D2F7A7-7179-4545-A375-850BB660A7B2}"/>
          </ac:spMkLst>
        </pc:spChg>
        <pc:spChg chg="add mod">
          <ac:chgData name="Juan Camilo Gutierrez Urrego" userId="33d59a33-604e-4806-b343-9f243253ee51" providerId="ADAL" clId="{F8877170-FB05-4365-8064-844E52EAA57C}" dt="2021-06-08T15:24:25.469" v="525" actId="1076"/>
          <ac:spMkLst>
            <pc:docMk/>
            <pc:sldMk cId="539149648" sldId="272"/>
            <ac:spMk id="9" creationId="{1BA1C23B-CE24-4A27-A411-98F6C50D422A}"/>
          </ac:spMkLst>
        </pc:spChg>
        <pc:spChg chg="add mod">
          <ac:chgData name="Juan Camilo Gutierrez Urrego" userId="33d59a33-604e-4806-b343-9f243253ee51" providerId="ADAL" clId="{F8877170-FB05-4365-8064-844E52EAA57C}" dt="2021-06-08T15:24:45.752" v="543" actId="1076"/>
          <ac:spMkLst>
            <pc:docMk/>
            <pc:sldMk cId="539149648" sldId="272"/>
            <ac:spMk id="10" creationId="{22C9DC40-1C9D-48C1-B6FB-88E2B3A805FA}"/>
          </ac:spMkLst>
        </pc:spChg>
        <pc:spChg chg="add mod">
          <ac:chgData name="Juan Camilo Gutierrez Urrego" userId="33d59a33-604e-4806-b343-9f243253ee51" providerId="ADAL" clId="{F8877170-FB05-4365-8064-844E52EAA57C}" dt="2021-06-08T15:24:56.716" v="545" actId="1076"/>
          <ac:spMkLst>
            <pc:docMk/>
            <pc:sldMk cId="539149648" sldId="272"/>
            <ac:spMk id="12" creationId="{0AD75AF0-0242-4C3E-9E5E-2D70A301747A}"/>
          </ac:spMkLst>
        </pc:spChg>
        <pc:spChg chg="mod">
          <ac:chgData name="Juan Camilo Gutierrez Urrego" userId="33d59a33-604e-4806-b343-9f243253ee51" providerId="ADAL" clId="{F8877170-FB05-4365-8064-844E52EAA57C}" dt="2021-06-08T15:54:58.553" v="1056" actId="20577"/>
          <ac:spMkLst>
            <pc:docMk/>
            <pc:sldMk cId="539149648" sldId="272"/>
            <ac:spMk id="230" creationId="{00000000-0000-0000-0000-000000000000}"/>
          </ac:spMkLst>
        </pc:spChg>
        <pc:picChg chg="add mod">
          <ac:chgData name="Juan Camilo Gutierrez Urrego" userId="33d59a33-604e-4806-b343-9f243253ee51" providerId="ADAL" clId="{F8877170-FB05-4365-8064-844E52EAA57C}" dt="2021-06-08T15:24:08.920" v="521" actId="1076"/>
          <ac:picMkLst>
            <pc:docMk/>
            <pc:sldMk cId="539149648" sldId="272"/>
            <ac:picMk id="7" creationId="{17CE2B8A-EDBD-4BDD-B82D-DB588277098F}"/>
          </ac:picMkLst>
        </pc:picChg>
        <pc:picChg chg="mod">
          <ac:chgData name="Juan Camilo Gutierrez Urrego" userId="33d59a33-604e-4806-b343-9f243253ee51" providerId="ADAL" clId="{F8877170-FB05-4365-8064-844E52EAA57C}" dt="2021-06-08T15:24:22.323" v="524" actId="1076"/>
          <ac:picMkLst>
            <pc:docMk/>
            <pc:sldMk cId="539149648" sldId="272"/>
            <ac:picMk id="229" creationId="{00000000-0000-0000-0000-000000000000}"/>
          </ac:picMkLst>
        </pc:picChg>
      </pc:sldChg>
      <pc:sldChg chg="addSp modSp add mod ord">
        <pc:chgData name="Juan Camilo Gutierrez Urrego" userId="33d59a33-604e-4806-b343-9f243253ee51" providerId="ADAL" clId="{F8877170-FB05-4365-8064-844E52EAA57C}" dt="2021-06-08T15:26:11.335" v="588" actId="20577"/>
        <pc:sldMkLst>
          <pc:docMk/>
          <pc:sldMk cId="2870300967" sldId="273"/>
        </pc:sldMkLst>
        <pc:spChg chg="mod">
          <ac:chgData name="Juan Camilo Gutierrez Urrego" userId="33d59a33-604e-4806-b343-9f243253ee51" providerId="ADAL" clId="{F8877170-FB05-4365-8064-844E52EAA57C}" dt="2021-06-08T15:26:11.335" v="588" actId="20577"/>
          <ac:spMkLst>
            <pc:docMk/>
            <pc:sldMk cId="2870300967" sldId="273"/>
            <ac:spMk id="230" creationId="{00000000-0000-0000-0000-000000000000}"/>
          </ac:spMkLst>
        </pc:spChg>
        <pc:picChg chg="add mod">
          <ac:chgData name="Juan Camilo Gutierrez Urrego" userId="33d59a33-604e-4806-b343-9f243253ee51" providerId="ADAL" clId="{F8877170-FB05-4365-8064-844E52EAA57C}" dt="2021-06-08T15:21:11.871" v="453" actId="1076"/>
          <ac:picMkLst>
            <pc:docMk/>
            <pc:sldMk cId="2870300967" sldId="273"/>
            <ac:picMk id="3" creationId="{5A8304F4-0F16-4831-B27A-D15B315A51AC}"/>
          </ac:picMkLst>
        </pc:picChg>
      </pc:sldChg>
      <pc:sldChg chg="addSp delSp modSp add mod ord">
        <pc:chgData name="Juan Camilo Gutierrez Urrego" userId="33d59a33-604e-4806-b343-9f243253ee51" providerId="ADAL" clId="{F8877170-FB05-4365-8064-844E52EAA57C}" dt="2021-06-08T16:25:56.978" v="1177" actId="14100"/>
        <pc:sldMkLst>
          <pc:docMk/>
          <pc:sldMk cId="2548173943" sldId="274"/>
        </pc:sldMkLst>
        <pc:spChg chg="add del mod">
          <ac:chgData name="Juan Camilo Gutierrez Urrego" userId="33d59a33-604e-4806-b343-9f243253ee51" providerId="ADAL" clId="{F8877170-FB05-4365-8064-844E52EAA57C}" dt="2021-06-08T15:21:50.862" v="455"/>
          <ac:spMkLst>
            <pc:docMk/>
            <pc:sldMk cId="2548173943" sldId="274"/>
            <ac:spMk id="4" creationId="{392857A3-69CE-4AA7-A69C-1A897C7F0E27}"/>
          </ac:spMkLst>
        </pc:spChg>
        <pc:spChg chg="add del mod">
          <ac:chgData name="Juan Camilo Gutierrez Urrego" userId="33d59a33-604e-4806-b343-9f243253ee51" providerId="ADAL" clId="{F8877170-FB05-4365-8064-844E52EAA57C}" dt="2021-06-08T15:21:50.862" v="455"/>
          <ac:spMkLst>
            <pc:docMk/>
            <pc:sldMk cId="2548173943" sldId="274"/>
            <ac:spMk id="9" creationId="{96EE88B4-FE07-4B3C-BC02-7E2ED70DD59E}"/>
          </ac:spMkLst>
        </pc:spChg>
        <pc:spChg chg="add del mod">
          <ac:chgData name="Juan Camilo Gutierrez Urrego" userId="33d59a33-604e-4806-b343-9f243253ee51" providerId="ADAL" clId="{F8877170-FB05-4365-8064-844E52EAA57C}" dt="2021-06-08T15:21:50.862" v="455"/>
          <ac:spMkLst>
            <pc:docMk/>
            <pc:sldMk cId="2548173943" sldId="274"/>
            <ac:spMk id="10" creationId="{3F67B8E7-51D4-43FA-ABC8-D09C58784606}"/>
          </ac:spMkLst>
        </pc:spChg>
        <pc:spChg chg="add del mod">
          <ac:chgData name="Juan Camilo Gutierrez Urrego" userId="33d59a33-604e-4806-b343-9f243253ee51" providerId="ADAL" clId="{F8877170-FB05-4365-8064-844E52EAA57C}" dt="2021-06-08T15:21:50.862" v="455"/>
          <ac:spMkLst>
            <pc:docMk/>
            <pc:sldMk cId="2548173943" sldId="274"/>
            <ac:spMk id="11" creationId="{66859666-50F3-4322-9051-72530DB09FD7}"/>
          </ac:spMkLst>
        </pc:spChg>
        <pc:spChg chg="add del mod">
          <ac:chgData name="Juan Camilo Gutierrez Urrego" userId="33d59a33-604e-4806-b343-9f243253ee51" providerId="ADAL" clId="{F8877170-FB05-4365-8064-844E52EAA57C}" dt="2021-06-08T15:21:50.862" v="455"/>
          <ac:spMkLst>
            <pc:docMk/>
            <pc:sldMk cId="2548173943" sldId="274"/>
            <ac:spMk id="12" creationId="{CFD502BB-2EC3-42FC-A2DF-45B4B2FAF287}"/>
          </ac:spMkLst>
        </pc:spChg>
        <pc:spChg chg="add del mod">
          <ac:chgData name="Juan Camilo Gutierrez Urrego" userId="33d59a33-604e-4806-b343-9f243253ee51" providerId="ADAL" clId="{F8877170-FB05-4365-8064-844E52EAA57C}" dt="2021-06-08T15:21:50.862" v="455"/>
          <ac:spMkLst>
            <pc:docMk/>
            <pc:sldMk cId="2548173943" sldId="274"/>
            <ac:spMk id="15" creationId="{4B02C016-0C17-4A44-BE7E-D69F54CF1697}"/>
          </ac:spMkLst>
        </pc:spChg>
        <pc:spChg chg="add del mod">
          <ac:chgData name="Juan Camilo Gutierrez Urrego" userId="33d59a33-604e-4806-b343-9f243253ee51" providerId="ADAL" clId="{F8877170-FB05-4365-8064-844E52EAA57C}" dt="2021-06-08T15:21:50.862" v="455"/>
          <ac:spMkLst>
            <pc:docMk/>
            <pc:sldMk cId="2548173943" sldId="274"/>
            <ac:spMk id="16" creationId="{F6812599-6FEA-4E5E-8573-9BE8CD6305D6}"/>
          </ac:spMkLst>
        </pc:spChg>
        <pc:spChg chg="add del mod">
          <ac:chgData name="Juan Camilo Gutierrez Urrego" userId="33d59a33-604e-4806-b343-9f243253ee51" providerId="ADAL" clId="{F8877170-FB05-4365-8064-844E52EAA57C}" dt="2021-06-08T15:21:50.862" v="455"/>
          <ac:spMkLst>
            <pc:docMk/>
            <pc:sldMk cId="2548173943" sldId="274"/>
            <ac:spMk id="17" creationId="{2FECCFEA-56F1-4D05-9C71-7C9E02DA1D24}"/>
          </ac:spMkLst>
        </pc:spChg>
        <pc:spChg chg="add del mod">
          <ac:chgData name="Juan Camilo Gutierrez Urrego" userId="33d59a33-604e-4806-b343-9f243253ee51" providerId="ADAL" clId="{F8877170-FB05-4365-8064-844E52EAA57C}" dt="2021-06-08T15:21:50.862" v="455"/>
          <ac:spMkLst>
            <pc:docMk/>
            <pc:sldMk cId="2548173943" sldId="274"/>
            <ac:spMk id="18" creationId="{41D68E51-C2C5-4AA6-8761-D538F7D8E01E}"/>
          </ac:spMkLst>
        </pc:spChg>
        <pc:spChg chg="add del mod">
          <ac:chgData name="Juan Camilo Gutierrez Urrego" userId="33d59a33-604e-4806-b343-9f243253ee51" providerId="ADAL" clId="{F8877170-FB05-4365-8064-844E52EAA57C}" dt="2021-06-08T15:21:50.862" v="455"/>
          <ac:spMkLst>
            <pc:docMk/>
            <pc:sldMk cId="2548173943" sldId="274"/>
            <ac:spMk id="21" creationId="{9DD305A1-13E1-40DE-B15E-3FE401AD8257}"/>
          </ac:spMkLst>
        </pc:spChg>
        <pc:spChg chg="add del mod">
          <ac:chgData name="Juan Camilo Gutierrez Urrego" userId="33d59a33-604e-4806-b343-9f243253ee51" providerId="ADAL" clId="{F8877170-FB05-4365-8064-844E52EAA57C}" dt="2021-06-08T15:21:50.862" v="455"/>
          <ac:spMkLst>
            <pc:docMk/>
            <pc:sldMk cId="2548173943" sldId="274"/>
            <ac:spMk id="22" creationId="{3F2E6B0C-91D2-463D-86A9-449B66ACB44A}"/>
          </ac:spMkLst>
        </pc:spChg>
        <pc:spChg chg="add del mod">
          <ac:chgData name="Juan Camilo Gutierrez Urrego" userId="33d59a33-604e-4806-b343-9f243253ee51" providerId="ADAL" clId="{F8877170-FB05-4365-8064-844E52EAA57C}" dt="2021-06-08T15:21:50.862" v="455"/>
          <ac:spMkLst>
            <pc:docMk/>
            <pc:sldMk cId="2548173943" sldId="274"/>
            <ac:spMk id="23" creationId="{957A1D10-C2B3-4D5A-8F08-B5410F724BB4}"/>
          </ac:spMkLst>
        </pc:spChg>
        <pc:spChg chg="add del mod">
          <ac:chgData name="Juan Camilo Gutierrez Urrego" userId="33d59a33-604e-4806-b343-9f243253ee51" providerId="ADAL" clId="{F8877170-FB05-4365-8064-844E52EAA57C}" dt="2021-06-08T15:21:50.862" v="455"/>
          <ac:spMkLst>
            <pc:docMk/>
            <pc:sldMk cId="2548173943" sldId="274"/>
            <ac:spMk id="24" creationId="{7F127956-BBEA-49E9-8F4F-6A7ED5F6B621}"/>
          </ac:spMkLst>
        </pc:spChg>
        <pc:spChg chg="add del mod">
          <ac:chgData name="Juan Camilo Gutierrez Urrego" userId="33d59a33-604e-4806-b343-9f243253ee51" providerId="ADAL" clId="{F8877170-FB05-4365-8064-844E52EAA57C}" dt="2021-06-08T15:21:50.862" v="455"/>
          <ac:spMkLst>
            <pc:docMk/>
            <pc:sldMk cId="2548173943" sldId="274"/>
            <ac:spMk id="25" creationId="{7A8561C3-A175-4B87-B928-57721D36FE7E}"/>
          </ac:spMkLst>
        </pc:spChg>
        <pc:spChg chg="add del mod">
          <ac:chgData name="Juan Camilo Gutierrez Urrego" userId="33d59a33-604e-4806-b343-9f243253ee51" providerId="ADAL" clId="{F8877170-FB05-4365-8064-844E52EAA57C}" dt="2021-06-08T15:21:50.862" v="455"/>
          <ac:spMkLst>
            <pc:docMk/>
            <pc:sldMk cId="2548173943" sldId="274"/>
            <ac:spMk id="75" creationId="{CC2521EA-9EEF-4968-8A17-0E61110D16DF}"/>
          </ac:spMkLst>
        </pc:spChg>
        <pc:spChg chg="add del mod">
          <ac:chgData name="Juan Camilo Gutierrez Urrego" userId="33d59a33-604e-4806-b343-9f243253ee51" providerId="ADAL" clId="{F8877170-FB05-4365-8064-844E52EAA57C}" dt="2021-06-08T15:21:50.862" v="455"/>
          <ac:spMkLst>
            <pc:docMk/>
            <pc:sldMk cId="2548173943" sldId="274"/>
            <ac:spMk id="76" creationId="{A2014EB8-088B-43E1-BF1F-18905B38F91B}"/>
          </ac:spMkLst>
        </pc:spChg>
        <pc:spChg chg="add del mod">
          <ac:chgData name="Juan Camilo Gutierrez Urrego" userId="33d59a33-604e-4806-b343-9f243253ee51" providerId="ADAL" clId="{F8877170-FB05-4365-8064-844E52EAA57C}" dt="2021-06-08T15:21:50.862" v="455"/>
          <ac:spMkLst>
            <pc:docMk/>
            <pc:sldMk cId="2548173943" sldId="274"/>
            <ac:spMk id="77" creationId="{3C28D9D4-9731-4ED7-B723-53394D5E08A0}"/>
          </ac:spMkLst>
        </pc:spChg>
        <pc:spChg chg="add del mod">
          <ac:chgData name="Juan Camilo Gutierrez Urrego" userId="33d59a33-604e-4806-b343-9f243253ee51" providerId="ADAL" clId="{F8877170-FB05-4365-8064-844E52EAA57C}" dt="2021-06-08T15:21:50.862" v="455"/>
          <ac:spMkLst>
            <pc:docMk/>
            <pc:sldMk cId="2548173943" sldId="274"/>
            <ac:spMk id="78" creationId="{5B9A5678-CDAE-43EA-B1E9-626450F0F922}"/>
          </ac:spMkLst>
        </pc:spChg>
        <pc:spChg chg="add del mod">
          <ac:chgData name="Juan Camilo Gutierrez Urrego" userId="33d59a33-604e-4806-b343-9f243253ee51" providerId="ADAL" clId="{F8877170-FB05-4365-8064-844E52EAA57C}" dt="2021-06-08T15:21:50.862" v="455"/>
          <ac:spMkLst>
            <pc:docMk/>
            <pc:sldMk cId="2548173943" sldId="274"/>
            <ac:spMk id="79" creationId="{C24B72B8-30C8-4F7B-9D82-ECBDF9A8AD01}"/>
          </ac:spMkLst>
        </pc:spChg>
        <pc:spChg chg="mod topLvl">
          <ac:chgData name="Juan Camilo Gutierrez Urrego" userId="33d59a33-604e-4806-b343-9f243253ee51" providerId="ADAL" clId="{F8877170-FB05-4365-8064-844E52EAA57C}" dt="2021-06-08T15:22:19.509" v="458" actId="165"/>
          <ac:spMkLst>
            <pc:docMk/>
            <pc:sldMk cId="2548173943" sldId="274"/>
            <ac:spMk id="81" creationId="{B200485E-5482-4788-84D8-69B3F14C6791}"/>
          </ac:spMkLst>
        </pc:spChg>
        <pc:spChg chg="mod topLvl">
          <ac:chgData name="Juan Camilo Gutierrez Urrego" userId="33d59a33-604e-4806-b343-9f243253ee51" providerId="ADAL" clId="{F8877170-FB05-4365-8064-844E52EAA57C}" dt="2021-06-08T15:22:19.509" v="458" actId="165"/>
          <ac:spMkLst>
            <pc:docMk/>
            <pc:sldMk cId="2548173943" sldId="274"/>
            <ac:spMk id="86" creationId="{6D2D7295-F106-4F12-B42A-2A7CA0185BEA}"/>
          </ac:spMkLst>
        </pc:spChg>
        <pc:spChg chg="mod topLvl">
          <ac:chgData name="Juan Camilo Gutierrez Urrego" userId="33d59a33-604e-4806-b343-9f243253ee51" providerId="ADAL" clId="{F8877170-FB05-4365-8064-844E52EAA57C}" dt="2021-06-08T15:22:19.509" v="458" actId="165"/>
          <ac:spMkLst>
            <pc:docMk/>
            <pc:sldMk cId="2548173943" sldId="274"/>
            <ac:spMk id="87" creationId="{D0096FCA-916A-43C5-900A-62775ACCB876}"/>
          </ac:spMkLst>
        </pc:spChg>
        <pc:spChg chg="mod topLvl">
          <ac:chgData name="Juan Camilo Gutierrez Urrego" userId="33d59a33-604e-4806-b343-9f243253ee51" providerId="ADAL" clId="{F8877170-FB05-4365-8064-844E52EAA57C}" dt="2021-06-08T15:22:19.509" v="458" actId="165"/>
          <ac:spMkLst>
            <pc:docMk/>
            <pc:sldMk cId="2548173943" sldId="274"/>
            <ac:spMk id="88" creationId="{7899C0AE-A7E6-4EEC-B526-58551527EAD3}"/>
          </ac:spMkLst>
        </pc:spChg>
        <pc:spChg chg="mod topLvl">
          <ac:chgData name="Juan Camilo Gutierrez Urrego" userId="33d59a33-604e-4806-b343-9f243253ee51" providerId="ADAL" clId="{F8877170-FB05-4365-8064-844E52EAA57C}" dt="2021-06-08T15:22:19.509" v="458" actId="165"/>
          <ac:spMkLst>
            <pc:docMk/>
            <pc:sldMk cId="2548173943" sldId="274"/>
            <ac:spMk id="89" creationId="{30246DA3-456A-4D51-93CF-58B33D670DA2}"/>
          </ac:spMkLst>
        </pc:spChg>
        <pc:spChg chg="mod topLvl">
          <ac:chgData name="Juan Camilo Gutierrez Urrego" userId="33d59a33-604e-4806-b343-9f243253ee51" providerId="ADAL" clId="{F8877170-FB05-4365-8064-844E52EAA57C}" dt="2021-06-08T15:22:29.014" v="461" actId="404"/>
          <ac:spMkLst>
            <pc:docMk/>
            <pc:sldMk cId="2548173943" sldId="274"/>
            <ac:spMk id="92" creationId="{00545855-2A1A-4F79-97A0-32EC8EC25689}"/>
          </ac:spMkLst>
        </pc:spChg>
        <pc:spChg chg="mod topLvl">
          <ac:chgData name="Juan Camilo Gutierrez Urrego" userId="33d59a33-604e-4806-b343-9f243253ee51" providerId="ADAL" clId="{F8877170-FB05-4365-8064-844E52EAA57C}" dt="2021-06-08T15:22:29.014" v="461" actId="404"/>
          <ac:spMkLst>
            <pc:docMk/>
            <pc:sldMk cId="2548173943" sldId="274"/>
            <ac:spMk id="93" creationId="{4C1D0479-40FC-48C9-843A-AC128B9C09B9}"/>
          </ac:spMkLst>
        </pc:spChg>
        <pc:spChg chg="mod topLvl">
          <ac:chgData name="Juan Camilo Gutierrez Urrego" userId="33d59a33-604e-4806-b343-9f243253ee51" providerId="ADAL" clId="{F8877170-FB05-4365-8064-844E52EAA57C}" dt="2021-06-08T15:22:29.014" v="461" actId="404"/>
          <ac:spMkLst>
            <pc:docMk/>
            <pc:sldMk cId="2548173943" sldId="274"/>
            <ac:spMk id="94" creationId="{4EC0AEE5-D0C5-43EC-B039-FD1D20450EF6}"/>
          </ac:spMkLst>
        </pc:spChg>
        <pc:spChg chg="mod topLvl">
          <ac:chgData name="Juan Camilo Gutierrez Urrego" userId="33d59a33-604e-4806-b343-9f243253ee51" providerId="ADAL" clId="{F8877170-FB05-4365-8064-844E52EAA57C}" dt="2021-06-08T15:22:29.014" v="461" actId="404"/>
          <ac:spMkLst>
            <pc:docMk/>
            <pc:sldMk cId="2548173943" sldId="274"/>
            <ac:spMk id="95" creationId="{0B196892-8C28-4F79-BC8C-466DDB4D92BC}"/>
          </ac:spMkLst>
        </pc:spChg>
        <pc:spChg chg="mod topLvl">
          <ac:chgData name="Juan Camilo Gutierrez Urrego" userId="33d59a33-604e-4806-b343-9f243253ee51" providerId="ADAL" clId="{F8877170-FB05-4365-8064-844E52EAA57C}" dt="2021-06-08T15:22:19.509" v="458" actId="165"/>
          <ac:spMkLst>
            <pc:docMk/>
            <pc:sldMk cId="2548173943" sldId="274"/>
            <ac:spMk id="98" creationId="{2694098B-355F-4584-8BB9-7FB7BE0A834E}"/>
          </ac:spMkLst>
        </pc:spChg>
        <pc:spChg chg="mod topLvl">
          <ac:chgData name="Juan Camilo Gutierrez Urrego" userId="33d59a33-604e-4806-b343-9f243253ee51" providerId="ADAL" clId="{F8877170-FB05-4365-8064-844E52EAA57C}" dt="2021-06-08T15:22:19.509" v="458" actId="165"/>
          <ac:spMkLst>
            <pc:docMk/>
            <pc:sldMk cId="2548173943" sldId="274"/>
            <ac:spMk id="99" creationId="{353EA1F0-B84E-4F77-A6A1-1D6794FA214E}"/>
          </ac:spMkLst>
        </pc:spChg>
        <pc:spChg chg="mod topLvl">
          <ac:chgData name="Juan Camilo Gutierrez Urrego" userId="33d59a33-604e-4806-b343-9f243253ee51" providerId="ADAL" clId="{F8877170-FB05-4365-8064-844E52EAA57C}" dt="2021-06-08T15:32:37.027" v="822" actId="2085"/>
          <ac:spMkLst>
            <pc:docMk/>
            <pc:sldMk cId="2548173943" sldId="274"/>
            <ac:spMk id="100" creationId="{39A1B00C-AF4E-401B-B56C-A41A4B0C2CFD}"/>
          </ac:spMkLst>
        </pc:spChg>
        <pc:spChg chg="mod topLvl">
          <ac:chgData name="Juan Camilo Gutierrez Urrego" userId="33d59a33-604e-4806-b343-9f243253ee51" providerId="ADAL" clId="{F8877170-FB05-4365-8064-844E52EAA57C}" dt="2021-06-08T15:53:51.765" v="1012" actId="207"/>
          <ac:spMkLst>
            <pc:docMk/>
            <pc:sldMk cId="2548173943" sldId="274"/>
            <ac:spMk id="101" creationId="{239D0F9A-BB51-4FEF-A31F-6DAE93011B17}"/>
          </ac:spMkLst>
        </pc:spChg>
        <pc:spChg chg="mod topLvl">
          <ac:chgData name="Juan Camilo Gutierrez Urrego" userId="33d59a33-604e-4806-b343-9f243253ee51" providerId="ADAL" clId="{F8877170-FB05-4365-8064-844E52EAA57C}" dt="2021-06-08T15:22:19.509" v="458" actId="165"/>
          <ac:spMkLst>
            <pc:docMk/>
            <pc:sldMk cId="2548173943" sldId="274"/>
            <ac:spMk id="102" creationId="{4B3A09F3-6B58-40C7-9655-36A3E002D162}"/>
          </ac:spMkLst>
        </pc:spChg>
        <pc:spChg chg="mod topLvl">
          <ac:chgData name="Juan Camilo Gutierrez Urrego" userId="33d59a33-604e-4806-b343-9f243253ee51" providerId="ADAL" clId="{F8877170-FB05-4365-8064-844E52EAA57C}" dt="2021-06-08T15:22:19.509" v="458" actId="165"/>
          <ac:spMkLst>
            <pc:docMk/>
            <pc:sldMk cId="2548173943" sldId="274"/>
            <ac:spMk id="152" creationId="{279E5CF8-E2CE-4819-BE47-6C4E53B4E078}"/>
          </ac:spMkLst>
        </pc:spChg>
        <pc:spChg chg="mod topLvl">
          <ac:chgData name="Juan Camilo Gutierrez Urrego" userId="33d59a33-604e-4806-b343-9f243253ee51" providerId="ADAL" clId="{F8877170-FB05-4365-8064-844E52EAA57C}" dt="2021-06-08T15:22:19.509" v="458" actId="165"/>
          <ac:spMkLst>
            <pc:docMk/>
            <pc:sldMk cId="2548173943" sldId="274"/>
            <ac:spMk id="153" creationId="{3ED2EC5D-95C5-474B-9F09-A35B6A942320}"/>
          </ac:spMkLst>
        </pc:spChg>
        <pc:spChg chg="mod topLvl">
          <ac:chgData name="Juan Camilo Gutierrez Urrego" userId="33d59a33-604e-4806-b343-9f243253ee51" providerId="ADAL" clId="{F8877170-FB05-4365-8064-844E52EAA57C}" dt="2021-06-08T15:22:19.509" v="458" actId="165"/>
          <ac:spMkLst>
            <pc:docMk/>
            <pc:sldMk cId="2548173943" sldId="274"/>
            <ac:spMk id="154" creationId="{ABDF909E-7ED8-468F-AA10-EEEA68948463}"/>
          </ac:spMkLst>
        </pc:spChg>
        <pc:spChg chg="mod topLvl">
          <ac:chgData name="Juan Camilo Gutierrez Urrego" userId="33d59a33-604e-4806-b343-9f243253ee51" providerId="ADAL" clId="{F8877170-FB05-4365-8064-844E52EAA57C}" dt="2021-06-08T15:22:19.509" v="458" actId="165"/>
          <ac:spMkLst>
            <pc:docMk/>
            <pc:sldMk cId="2548173943" sldId="274"/>
            <ac:spMk id="155" creationId="{C10821FB-83E3-493A-A9EB-3FCF9963071B}"/>
          </ac:spMkLst>
        </pc:spChg>
        <pc:spChg chg="mod topLvl">
          <ac:chgData name="Juan Camilo Gutierrez Urrego" userId="33d59a33-604e-4806-b343-9f243253ee51" providerId="ADAL" clId="{F8877170-FB05-4365-8064-844E52EAA57C}" dt="2021-06-08T15:22:19.509" v="458" actId="165"/>
          <ac:spMkLst>
            <pc:docMk/>
            <pc:sldMk cId="2548173943" sldId="274"/>
            <ac:spMk id="156" creationId="{71F0CA0A-0ED5-485B-A90D-2D15E0787E14}"/>
          </ac:spMkLst>
        </pc:spChg>
        <pc:spChg chg="mod">
          <ac:chgData name="Juan Camilo Gutierrez Urrego" userId="33d59a33-604e-4806-b343-9f243253ee51" providerId="ADAL" clId="{F8877170-FB05-4365-8064-844E52EAA57C}" dt="2021-06-08T15:54:51.643" v="1055" actId="20577"/>
          <ac:spMkLst>
            <pc:docMk/>
            <pc:sldMk cId="2548173943" sldId="274"/>
            <ac:spMk id="230" creationId="{00000000-0000-0000-0000-000000000000}"/>
          </ac:spMkLst>
        </pc:spChg>
        <pc:grpChg chg="add del mod">
          <ac:chgData name="Juan Camilo Gutierrez Urrego" userId="33d59a33-604e-4806-b343-9f243253ee51" providerId="ADAL" clId="{F8877170-FB05-4365-8064-844E52EAA57C}" dt="2021-06-08T15:22:19.509" v="458" actId="165"/>
          <ac:grpSpMkLst>
            <pc:docMk/>
            <pc:sldMk cId="2548173943" sldId="274"/>
            <ac:grpSpMk id="80" creationId="{0CCBBC28-252D-4F0E-951B-61CB60BB877A}"/>
          </ac:grpSpMkLst>
        </pc:grp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5" creationId="{F8468B3D-6F66-4782-86FB-06358D198A16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6" creationId="{7628FCB6-E792-4B57-9B2A-209BC35685E7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7" creationId="{6E4D8833-B8DB-4282-99F7-5DBA4E361D59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8" creationId="{D7228101-A69F-4EE6-B95F-1F81B0C98C8D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13" creationId="{079CD35B-F765-49E3-B7FF-0F593B275C25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14" creationId="{E965FEE1-D0BF-4B4C-AA99-CF66F29301BC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19" creationId="{1C5C2EF1-7484-41B7-95A6-F9A49B39FC01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20" creationId="{CB9D0EE6-008B-40C9-BD18-83D44001A0A7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26" creationId="{E2922A7B-B0DF-482C-A40A-EE7BC1C9CABF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27" creationId="{DA0EFAD7-B6D6-4F83-9CE0-486D2DBD2401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28" creationId="{BD3DCB7E-B92B-446C-8322-B75A765AE7AB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29" creationId="{3EF458D1-5FAB-4877-9450-11ECFBDEFA27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30" creationId="{53797088-BC60-407C-99F9-3D6EF2FD5E48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31" creationId="{73277D0D-9570-45FB-92FD-362E7566AB48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32" creationId="{249B9F66-4F63-4F71-914B-9B2B5CCC5A30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33" creationId="{5EF3DBE5-4D2E-4CFC-A613-F8075716ACF8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34" creationId="{75232D34-671D-4B88-9D48-38CC9BCBB241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35" creationId="{00AC3424-1198-4ACD-AEEF-D1ED037D00D8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36" creationId="{2354C4C5-B644-4F78-A304-95575CBB8C4A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37" creationId="{DFD47F26-C5F8-4B4D-A47A-3AC2707C82F7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38" creationId="{BAD900F6-05C4-4819-BB53-3F24D901200B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39" creationId="{13E27ADA-9AE1-4B06-BF19-499D71389922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40" creationId="{F2CC789C-28D7-45D9-8F93-FD55FA89E90C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41" creationId="{4923A05C-89F8-420A-9CDE-EABE8D2ABCE9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42" creationId="{813B6472-65FA-4E50-A866-CC3B5CCB565C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43" creationId="{8BAC36D3-6BD3-4376-8E28-9D2947813412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44" creationId="{D321CCA1-F7DD-4FAE-A58B-C8D3F9EEC9E5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45" creationId="{3C44D8AC-5514-4F96-8C5C-18CCEDDACCEE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46" creationId="{13DF0885-43C3-4197-B9CE-D635AC5F2311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47" creationId="{501FA9DD-17D2-4FBF-9A7C-3530BD7F4F4F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48" creationId="{DF000DF0-44F8-47A3-B992-5B6D864B0FB7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49" creationId="{90FF8A28-4126-4F1C-BAE5-1811DC5D62AE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50" creationId="{225D5621-0F1E-481E-9328-6B7BF27F158A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51" creationId="{CB980BFD-227D-41B8-A4F4-BE39334CB972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52" creationId="{85274117-1E9A-46BF-A960-1AE07D2B3041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53" creationId="{A968F016-FD71-497A-9A93-78C193A835FC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54" creationId="{8E7BE54C-1321-4ADA-95D5-82C7D0BFDCE8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55" creationId="{A638F386-0870-4FD6-9CEF-31EE5EDF34DA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56" creationId="{B4D36A32-B83F-441E-9CD9-FFE83F1325E8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57" creationId="{F801E716-468D-4E85-8DE2-9412B2C8B6BC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58" creationId="{ED34BCAB-D7C5-47FA-9772-B3497948E7AB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59" creationId="{65A88B9A-FDBB-4FA2-A653-1578088FCFB5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60" creationId="{524120DA-11A6-43BC-9A9A-02D9509F2DB1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61" creationId="{9C959981-EB87-4C83-BF3D-7471DB3E425F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62" creationId="{941B59D3-6A72-4DA1-AED1-42424A61C250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63" creationId="{204280C2-89F2-4BBD-8DCF-C40A0C4D1FC7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64" creationId="{FE33D99B-D86D-407F-9E38-C8ACD8F1C98E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65" creationId="{F7260512-9FCD-431D-8156-44B8391673B9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66" creationId="{13FC37A6-98DD-46E9-BCCF-77A00E1114EF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67" creationId="{100D77A1-55E5-4A0F-A861-62EB0C1E06F6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68" creationId="{7A5313CF-D3F0-4CFD-A991-0BF935998345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69" creationId="{67DCCDEA-2B06-49F1-8AA4-BC0A2398FFC9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70" creationId="{FFE75CD5-788E-4F9B-9968-251840BCA0F1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71" creationId="{7BA01FE2-BE0B-4991-BBCA-7091F0E6041C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72" creationId="{C060658E-6FE8-44EA-8839-57BDEA53BBE0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73" creationId="{2196B756-933F-47A4-B302-BFD05B67AE2D}"/>
          </ac:cxnSpMkLst>
        </pc:cxnChg>
        <pc:cxnChg chg="add del mod">
          <ac:chgData name="Juan Camilo Gutierrez Urrego" userId="33d59a33-604e-4806-b343-9f243253ee51" providerId="ADAL" clId="{F8877170-FB05-4365-8064-844E52EAA57C}" dt="2021-06-08T15:21:50.862" v="455"/>
          <ac:cxnSpMkLst>
            <pc:docMk/>
            <pc:sldMk cId="2548173943" sldId="274"/>
            <ac:cxnSpMk id="74" creationId="{618EC392-A84B-489F-93E1-E27AEA127744}"/>
          </ac:cxnSpMkLst>
        </pc:cxnChg>
        <pc:cxnChg chg="mod topLvl">
          <ac:chgData name="Juan Camilo Gutierrez Urrego" userId="33d59a33-604e-4806-b343-9f243253ee51" providerId="ADAL" clId="{F8877170-FB05-4365-8064-844E52EAA57C}" dt="2021-06-08T15:22:19.509" v="458" actId="165"/>
          <ac:cxnSpMkLst>
            <pc:docMk/>
            <pc:sldMk cId="2548173943" sldId="274"/>
            <ac:cxnSpMk id="82" creationId="{EB56C28C-7F02-4DAD-872D-2C45CC0633C8}"/>
          </ac:cxnSpMkLst>
        </pc:cxnChg>
        <pc:cxnChg chg="mod topLvl">
          <ac:chgData name="Juan Camilo Gutierrez Urrego" userId="33d59a33-604e-4806-b343-9f243253ee51" providerId="ADAL" clId="{F8877170-FB05-4365-8064-844E52EAA57C}" dt="2021-06-08T15:22:19.509" v="458" actId="165"/>
          <ac:cxnSpMkLst>
            <pc:docMk/>
            <pc:sldMk cId="2548173943" sldId="274"/>
            <ac:cxnSpMk id="83" creationId="{FFC9D331-FF82-427B-AA0A-2769C59AE064}"/>
          </ac:cxnSpMkLst>
        </pc:cxnChg>
        <pc:cxnChg chg="mod topLvl">
          <ac:chgData name="Juan Camilo Gutierrez Urrego" userId="33d59a33-604e-4806-b343-9f243253ee51" providerId="ADAL" clId="{F8877170-FB05-4365-8064-844E52EAA57C}" dt="2021-06-08T15:22:19.509" v="458" actId="165"/>
          <ac:cxnSpMkLst>
            <pc:docMk/>
            <pc:sldMk cId="2548173943" sldId="274"/>
            <ac:cxnSpMk id="84" creationId="{595110DD-3409-4C7E-A691-0EB0B46C67B9}"/>
          </ac:cxnSpMkLst>
        </pc:cxnChg>
        <pc:cxnChg chg="mod topLvl">
          <ac:chgData name="Juan Camilo Gutierrez Urrego" userId="33d59a33-604e-4806-b343-9f243253ee51" providerId="ADAL" clId="{F8877170-FB05-4365-8064-844E52EAA57C}" dt="2021-06-08T15:22:19.509" v="458" actId="165"/>
          <ac:cxnSpMkLst>
            <pc:docMk/>
            <pc:sldMk cId="2548173943" sldId="274"/>
            <ac:cxnSpMk id="85" creationId="{54AC791F-A650-471B-8087-AEE989697DE7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0.359" v="819" actId="208"/>
          <ac:cxnSpMkLst>
            <pc:docMk/>
            <pc:sldMk cId="2548173943" sldId="274"/>
            <ac:cxnSpMk id="90" creationId="{E2A0D145-DF8B-4401-B27C-3FDC0EB4612F}"/>
          </ac:cxnSpMkLst>
        </pc:cxnChg>
        <pc:cxnChg chg="mod topLvl">
          <ac:chgData name="Juan Camilo Gutierrez Urrego" userId="33d59a33-604e-4806-b343-9f243253ee51" providerId="ADAL" clId="{F8877170-FB05-4365-8064-844E52EAA57C}" dt="2021-06-08T15:22:19.509" v="458" actId="165"/>
          <ac:cxnSpMkLst>
            <pc:docMk/>
            <pc:sldMk cId="2548173943" sldId="274"/>
            <ac:cxnSpMk id="91" creationId="{79502328-B813-47E1-BF67-FB879759DB58}"/>
          </ac:cxnSpMkLst>
        </pc:cxnChg>
        <pc:cxnChg chg="mod topLvl">
          <ac:chgData name="Juan Camilo Gutierrez Urrego" userId="33d59a33-604e-4806-b343-9f243253ee51" providerId="ADAL" clId="{F8877170-FB05-4365-8064-844E52EAA57C}" dt="2021-06-08T16:25:52.097" v="1176" actId="14100"/>
          <ac:cxnSpMkLst>
            <pc:docMk/>
            <pc:sldMk cId="2548173943" sldId="274"/>
            <ac:cxnSpMk id="96" creationId="{24514685-F0AB-447D-81CD-9D2F86407037}"/>
          </ac:cxnSpMkLst>
        </pc:cxnChg>
        <pc:cxnChg chg="mod topLvl">
          <ac:chgData name="Juan Camilo Gutierrez Urrego" userId="33d59a33-604e-4806-b343-9f243253ee51" providerId="ADAL" clId="{F8877170-FB05-4365-8064-844E52EAA57C}" dt="2021-06-08T16:25:56.978" v="1177" actId="14100"/>
          <ac:cxnSpMkLst>
            <pc:docMk/>
            <pc:sldMk cId="2548173943" sldId="274"/>
            <ac:cxnSpMk id="97" creationId="{864DCB56-41B8-4437-97A9-DFFD19D1A09B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03" creationId="{1B8B8AD5-EC3B-4804-BC99-0314EFC53AF0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04" creationId="{21B1A587-6575-476E-B870-41FFB3F6CBC6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05" creationId="{08F4C518-C9AC-455D-BF99-B6EA65E345AA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06" creationId="{E59A6255-74A3-432B-B4EA-6A749C311063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07" creationId="{F1AFBB32-3DA5-4628-BCD2-ABBDFE835F53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08" creationId="{7A6D8F7B-AB95-4245-ACB6-0F630594A833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09" creationId="{D69AA1FA-38BC-4F8E-B07A-1DF52823A370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10" creationId="{BB3F282A-C9BF-4CAB-BF4A-7DB8B21C4F74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11" creationId="{FA4971C0-0514-4F87-BFAB-A477AEF32C6E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12" creationId="{6B50955D-928B-43A3-AEA5-9AA1460ECFCE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13" creationId="{08BA8162-7E75-4161-9BC6-83245DEA6430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14" creationId="{6D63F78D-24F3-4FAB-B533-C94E0D8FA6F2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15" creationId="{85076A1C-984F-4058-BAB8-010E21CD49C5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16" creationId="{D7FAD135-B178-4A1C-A961-A9E0DD8C58AE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17" creationId="{B947714D-2FF0-4D7C-A501-CE8C802C93BC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18" creationId="{889D9283-293C-467D-8E8C-01A4099A0243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19" creationId="{4EDE1E66-2671-4AD6-A561-E480A7CBED36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20" creationId="{C482DB71-2C5A-46FB-B835-CD10B4B939B0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21" creationId="{0BD22FC0-81C3-488E-9EF3-D0D2B62B0FC2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22" creationId="{E2C29082-13AA-4C86-AC04-F01BCBE1DB3F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23" creationId="{9E5B33DE-10C4-467A-80DA-7466EC35AAEB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24" creationId="{0205381E-6404-41DD-A834-C8CB7B33BC26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25" creationId="{19E88CED-61D0-4F29-B585-368983EA5B42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26" creationId="{68E7EF21-3405-41C0-B3B6-B32A065D9E5D}"/>
          </ac:cxnSpMkLst>
        </pc:cxnChg>
        <pc:cxnChg chg="mod topLvl">
          <ac:chgData name="Juan Camilo Gutierrez Urrego" userId="33d59a33-604e-4806-b343-9f243253ee51" providerId="ADAL" clId="{F8877170-FB05-4365-8064-844E52EAA57C}" dt="2021-06-08T15:32:18.483" v="820" actId="208"/>
          <ac:cxnSpMkLst>
            <pc:docMk/>
            <pc:sldMk cId="2548173943" sldId="274"/>
            <ac:cxnSpMk id="127" creationId="{900075C5-F4AE-485C-8BF7-9733AEF303F9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28" creationId="{DAA35182-26EF-4B46-80A0-ED0A073CC176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29" creationId="{4B64C1B5-8858-46FE-BF9A-E5D8A66AB561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30" creationId="{5BA5AB41-BD21-4064-98A0-5517B4D925FD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31" creationId="{172B0840-5978-4978-9F9B-7F31B525DA13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32" creationId="{E6ED2D0C-4E3A-4A75-AECB-77815629E3C8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33" creationId="{94D771B5-789F-4ACB-980F-DA43326D3314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34" creationId="{CBB5FDB0-9214-4764-9B76-59B2E01507BD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35" creationId="{BC3732FE-E315-4B81-B90A-1130F692C33A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36" creationId="{5C989026-FC6B-44DB-A031-20ECFA211AD2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37" creationId="{DE0F53CE-3F14-40C3-9BD1-A5BFE4F9E69F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38" creationId="{EE5CB0F1-376B-47C5-9FED-00DC66147366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39" creationId="{2BDDB9A7-31F2-4853-89F7-4160AEC8332E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40" creationId="{2C014469-8E21-4B26-8615-EE91EC99E93D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41" creationId="{A09317A3-4CF3-4C3D-AFDE-C3E7AC125AD3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42" creationId="{CF32FCD0-E1A9-40A9-878C-BEE43EE84F1F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43" creationId="{C622C5FB-656E-4497-AA97-2A5DD8A21256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44" creationId="{35FCE04B-2166-45E3-A0AE-079B4894B123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45" creationId="{EA3D26CA-AF43-4E47-B272-CC8C25AD6D19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46" creationId="{09D6A7AC-0049-4A15-8D94-30A2A6E07A84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47" creationId="{FAB5EC29-F04E-4020-8071-7F96C8308601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48" creationId="{D7C01B8E-5FE9-47E1-842A-C4119762F307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49" creationId="{D2AF0758-E2C3-46A2-A8C9-A09A7E39FE69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50" creationId="{3BD29CDB-E091-4875-BB70-13A716036D0E}"/>
          </ac:cxnSpMkLst>
        </pc:cxnChg>
        <pc:cxnChg chg="mod topLvl">
          <ac:chgData name="Juan Camilo Gutierrez Urrego" userId="33d59a33-604e-4806-b343-9f243253ee51" providerId="ADAL" clId="{F8877170-FB05-4365-8064-844E52EAA57C}" dt="2021-06-08T15:32:31.591" v="821" actId="208"/>
          <ac:cxnSpMkLst>
            <pc:docMk/>
            <pc:sldMk cId="2548173943" sldId="274"/>
            <ac:cxnSpMk id="151" creationId="{3E5DD168-1DE5-4492-AE1E-61DE892F291F}"/>
          </ac:cxnSpMkLst>
        </pc:cxnChg>
      </pc:sldChg>
      <pc:sldChg chg="addSp delSp modSp add mod ord">
        <pc:chgData name="Juan Camilo Gutierrez Urrego" userId="33d59a33-604e-4806-b343-9f243253ee51" providerId="ADAL" clId="{F8877170-FB05-4365-8064-844E52EAA57C}" dt="2021-06-08T15:31:52.210" v="818" actId="208"/>
        <pc:sldMkLst>
          <pc:docMk/>
          <pc:sldMk cId="2315394620" sldId="275"/>
        </pc:sldMkLst>
        <pc:spChg chg="add del mod">
          <ac:chgData name="Juan Camilo Gutierrez Urrego" userId="33d59a33-604e-4806-b343-9f243253ee51" providerId="ADAL" clId="{F8877170-FB05-4365-8064-844E52EAA57C}" dt="2021-06-08T15:30:07.820" v="727" actId="21"/>
          <ac:spMkLst>
            <pc:docMk/>
            <pc:sldMk cId="2315394620" sldId="275"/>
            <ac:spMk id="5" creationId="{AC340BB2-9E0D-4D01-9A0F-9CB5F820F7B5}"/>
          </ac:spMkLst>
        </pc:spChg>
        <pc:spChg chg="add mod">
          <ac:chgData name="Juan Camilo Gutierrez Urrego" userId="33d59a33-604e-4806-b343-9f243253ee51" providerId="ADAL" clId="{F8877170-FB05-4365-8064-844E52EAA57C}" dt="2021-06-08T15:30:16.882" v="728"/>
          <ac:spMkLst>
            <pc:docMk/>
            <pc:sldMk cId="2315394620" sldId="275"/>
            <ac:spMk id="6" creationId="{B0EF6882-881B-4471-A288-2366A319F20B}"/>
          </ac:spMkLst>
        </pc:spChg>
        <pc:spChg chg="add mod">
          <ac:chgData name="Juan Camilo Gutierrez Urrego" userId="33d59a33-604e-4806-b343-9f243253ee51" providerId="ADAL" clId="{F8877170-FB05-4365-8064-844E52EAA57C}" dt="2021-06-08T15:31:05.633" v="812" actId="20577"/>
          <ac:spMkLst>
            <pc:docMk/>
            <pc:sldMk cId="2315394620" sldId="275"/>
            <ac:spMk id="7" creationId="{565FE354-C373-4B12-A8FA-7C2AA505CA11}"/>
          </ac:spMkLst>
        </pc:spChg>
        <pc:spChg chg="add mod">
          <ac:chgData name="Juan Camilo Gutierrez Urrego" userId="33d59a33-604e-4806-b343-9f243253ee51" providerId="ADAL" clId="{F8877170-FB05-4365-8064-844E52EAA57C}" dt="2021-06-08T15:31:24.575" v="814" actId="1076"/>
          <ac:spMkLst>
            <pc:docMk/>
            <pc:sldMk cId="2315394620" sldId="275"/>
            <ac:spMk id="8" creationId="{ED4F9821-C27B-468D-AA36-36C42F4534CB}"/>
          </ac:spMkLst>
        </pc:spChg>
        <pc:spChg chg="add mod">
          <ac:chgData name="Juan Camilo Gutierrez Urrego" userId="33d59a33-604e-4806-b343-9f243253ee51" providerId="ADAL" clId="{F8877170-FB05-4365-8064-844E52EAA57C}" dt="2021-06-08T15:31:24.575" v="814" actId="1076"/>
          <ac:spMkLst>
            <pc:docMk/>
            <pc:sldMk cId="2315394620" sldId="275"/>
            <ac:spMk id="9" creationId="{488A8A76-3C7D-47F6-BC8A-6180AE268540}"/>
          </ac:spMkLst>
        </pc:spChg>
        <pc:spChg chg="add mod">
          <ac:chgData name="Juan Camilo Gutierrez Urrego" userId="33d59a33-604e-4806-b343-9f243253ee51" providerId="ADAL" clId="{F8877170-FB05-4365-8064-844E52EAA57C}" dt="2021-06-08T15:31:24.575" v="814" actId="1076"/>
          <ac:spMkLst>
            <pc:docMk/>
            <pc:sldMk cId="2315394620" sldId="275"/>
            <ac:spMk id="10" creationId="{6AF9C6F5-7B18-4C73-BFFC-B7E733FB6230}"/>
          </ac:spMkLst>
        </pc:spChg>
        <pc:spChg chg="add mod">
          <ac:chgData name="Juan Camilo Gutierrez Urrego" userId="33d59a33-604e-4806-b343-9f243253ee51" providerId="ADAL" clId="{F8877170-FB05-4365-8064-844E52EAA57C}" dt="2021-06-08T15:31:24.575" v="814" actId="1076"/>
          <ac:spMkLst>
            <pc:docMk/>
            <pc:sldMk cId="2315394620" sldId="275"/>
            <ac:spMk id="11" creationId="{E295F412-126C-4E28-92FF-778F7115C57E}"/>
          </ac:spMkLst>
        </pc:spChg>
        <pc:spChg chg="add mod">
          <ac:chgData name="Juan Camilo Gutierrez Urrego" userId="33d59a33-604e-4806-b343-9f243253ee51" providerId="ADAL" clId="{F8877170-FB05-4365-8064-844E52EAA57C}" dt="2021-06-08T15:31:52.210" v="818" actId="208"/>
          <ac:spMkLst>
            <pc:docMk/>
            <pc:sldMk cId="2315394620" sldId="275"/>
            <ac:spMk id="12" creationId="{26909D51-7714-4CCF-882A-6465AF38EBE5}"/>
          </ac:spMkLst>
        </pc:spChg>
        <pc:spChg chg="add mod">
          <ac:chgData name="Juan Camilo Gutierrez Urrego" userId="33d59a33-604e-4806-b343-9f243253ee51" providerId="ADAL" clId="{F8877170-FB05-4365-8064-844E52EAA57C}" dt="2021-06-08T15:31:52.210" v="818" actId="208"/>
          <ac:spMkLst>
            <pc:docMk/>
            <pc:sldMk cId="2315394620" sldId="275"/>
            <ac:spMk id="13" creationId="{2A4815FE-6811-48D3-AEBD-1AA198279F2C}"/>
          </ac:spMkLst>
        </pc:spChg>
        <pc:spChg chg="add mod">
          <ac:chgData name="Juan Camilo Gutierrez Urrego" userId="33d59a33-604e-4806-b343-9f243253ee51" providerId="ADAL" clId="{F8877170-FB05-4365-8064-844E52EAA57C}" dt="2021-06-08T15:31:52.210" v="818" actId="208"/>
          <ac:spMkLst>
            <pc:docMk/>
            <pc:sldMk cId="2315394620" sldId="275"/>
            <ac:spMk id="14" creationId="{95E753D6-5F5F-4505-B1AD-782965E9DF04}"/>
          </ac:spMkLst>
        </pc:spChg>
        <pc:spChg chg="add mod">
          <ac:chgData name="Juan Camilo Gutierrez Urrego" userId="33d59a33-604e-4806-b343-9f243253ee51" providerId="ADAL" clId="{F8877170-FB05-4365-8064-844E52EAA57C}" dt="2021-06-08T15:31:24.575" v="814" actId="1076"/>
          <ac:spMkLst>
            <pc:docMk/>
            <pc:sldMk cId="2315394620" sldId="275"/>
            <ac:spMk id="15" creationId="{0F97D893-0F42-4E29-81C6-4F93D93AB96F}"/>
          </ac:spMkLst>
        </pc:spChg>
        <pc:spChg chg="add mod">
          <ac:chgData name="Juan Camilo Gutierrez Urrego" userId="33d59a33-604e-4806-b343-9f243253ee51" providerId="ADAL" clId="{F8877170-FB05-4365-8064-844E52EAA57C}" dt="2021-06-08T15:31:33.265" v="817" actId="6549"/>
          <ac:spMkLst>
            <pc:docMk/>
            <pc:sldMk cId="2315394620" sldId="275"/>
            <ac:spMk id="16" creationId="{4C203250-8B99-4A7D-BCAB-35EA3284191E}"/>
          </ac:spMkLst>
        </pc:spChg>
        <pc:spChg chg="mod">
          <ac:chgData name="Juan Camilo Gutierrez Urrego" userId="33d59a33-604e-4806-b343-9f243253ee51" providerId="ADAL" clId="{F8877170-FB05-4365-8064-844E52EAA57C}" dt="2021-06-08T15:31:22.775" v="813"/>
          <ac:spMkLst>
            <pc:docMk/>
            <pc:sldMk cId="2315394620" sldId="275"/>
            <ac:spMk id="19" creationId="{D1E26CB1-DDF2-4C12-8439-6BFC670A2F1C}"/>
          </ac:spMkLst>
        </pc:spChg>
        <pc:spChg chg="mod">
          <ac:chgData name="Juan Camilo Gutierrez Urrego" userId="33d59a33-604e-4806-b343-9f243253ee51" providerId="ADAL" clId="{F8877170-FB05-4365-8064-844E52EAA57C}" dt="2021-06-08T15:31:22.775" v="813"/>
          <ac:spMkLst>
            <pc:docMk/>
            <pc:sldMk cId="2315394620" sldId="275"/>
            <ac:spMk id="22" creationId="{2E4CDB1B-6DE5-426E-8E29-8CDD9BD93161}"/>
          </ac:spMkLst>
        </pc:spChg>
        <pc:spChg chg="mod">
          <ac:chgData name="Juan Camilo Gutierrez Urrego" userId="33d59a33-604e-4806-b343-9f243253ee51" providerId="ADAL" clId="{F8877170-FB05-4365-8064-844E52EAA57C}" dt="2021-06-08T15:31:22.775" v="813"/>
          <ac:spMkLst>
            <pc:docMk/>
            <pc:sldMk cId="2315394620" sldId="275"/>
            <ac:spMk id="25" creationId="{BF3B7CBF-5C09-4012-899B-957CB3BB4170}"/>
          </ac:spMkLst>
        </pc:spChg>
        <pc:spChg chg="mod">
          <ac:chgData name="Juan Camilo Gutierrez Urrego" userId="33d59a33-604e-4806-b343-9f243253ee51" providerId="ADAL" clId="{F8877170-FB05-4365-8064-844E52EAA57C}" dt="2021-06-08T15:31:22.775" v="813"/>
          <ac:spMkLst>
            <pc:docMk/>
            <pc:sldMk cId="2315394620" sldId="275"/>
            <ac:spMk id="28" creationId="{3E29DC5D-AE63-44F3-ADCE-6C6BC3E4242B}"/>
          </ac:spMkLst>
        </pc:spChg>
        <pc:spChg chg="mod">
          <ac:chgData name="Juan Camilo Gutierrez Urrego" userId="33d59a33-604e-4806-b343-9f243253ee51" providerId="ADAL" clId="{F8877170-FB05-4365-8064-844E52EAA57C}" dt="2021-06-08T15:31:22.775" v="813"/>
          <ac:spMkLst>
            <pc:docMk/>
            <pc:sldMk cId="2315394620" sldId="275"/>
            <ac:spMk id="31" creationId="{B007576A-935C-4FDE-B3AF-5147DD51631A}"/>
          </ac:spMkLst>
        </pc:spChg>
        <pc:spChg chg="mod">
          <ac:chgData name="Juan Camilo Gutierrez Urrego" userId="33d59a33-604e-4806-b343-9f243253ee51" providerId="ADAL" clId="{F8877170-FB05-4365-8064-844E52EAA57C}" dt="2021-06-08T15:31:22.775" v="813"/>
          <ac:spMkLst>
            <pc:docMk/>
            <pc:sldMk cId="2315394620" sldId="275"/>
            <ac:spMk id="34" creationId="{CE0B7F69-555B-43A0-82D0-82C7EC8C85E4}"/>
          </ac:spMkLst>
        </pc:spChg>
        <pc:spChg chg="mod">
          <ac:chgData name="Juan Camilo Gutierrez Urrego" userId="33d59a33-604e-4806-b343-9f243253ee51" providerId="ADAL" clId="{F8877170-FB05-4365-8064-844E52EAA57C}" dt="2021-06-08T15:31:22.775" v="813"/>
          <ac:spMkLst>
            <pc:docMk/>
            <pc:sldMk cId="2315394620" sldId="275"/>
            <ac:spMk id="37" creationId="{058AAA33-BDC5-4571-A1E9-196470266913}"/>
          </ac:spMkLst>
        </pc:spChg>
        <pc:spChg chg="mod">
          <ac:chgData name="Juan Camilo Gutierrez Urrego" userId="33d59a33-604e-4806-b343-9f243253ee51" providerId="ADAL" clId="{F8877170-FB05-4365-8064-844E52EAA57C}" dt="2021-06-08T15:31:22.775" v="813"/>
          <ac:spMkLst>
            <pc:docMk/>
            <pc:sldMk cId="2315394620" sldId="275"/>
            <ac:spMk id="40" creationId="{BED05744-219B-4FF8-9CC5-41661DC2490E}"/>
          </ac:spMkLst>
        </pc:spChg>
        <pc:spChg chg="mod">
          <ac:chgData name="Juan Camilo Gutierrez Urrego" userId="33d59a33-604e-4806-b343-9f243253ee51" providerId="ADAL" clId="{F8877170-FB05-4365-8064-844E52EAA57C}" dt="2021-06-08T15:31:22.775" v="813"/>
          <ac:spMkLst>
            <pc:docMk/>
            <pc:sldMk cId="2315394620" sldId="275"/>
            <ac:spMk id="43" creationId="{25527A2B-8991-4856-85E4-95474A19EEC7}"/>
          </ac:spMkLst>
        </pc:spChg>
        <pc:spChg chg="mod">
          <ac:chgData name="Juan Camilo Gutierrez Urrego" userId="33d59a33-604e-4806-b343-9f243253ee51" providerId="ADAL" clId="{F8877170-FB05-4365-8064-844E52EAA57C}" dt="2021-06-08T15:31:22.775" v="813"/>
          <ac:spMkLst>
            <pc:docMk/>
            <pc:sldMk cId="2315394620" sldId="275"/>
            <ac:spMk id="46" creationId="{86825E38-7EC9-4F85-B961-9D1E8591E4A4}"/>
          </ac:spMkLst>
        </pc:spChg>
        <pc:spChg chg="mod">
          <ac:chgData name="Juan Camilo Gutierrez Urrego" userId="33d59a33-604e-4806-b343-9f243253ee51" providerId="ADAL" clId="{F8877170-FB05-4365-8064-844E52EAA57C}" dt="2021-06-08T15:31:22.775" v="813"/>
          <ac:spMkLst>
            <pc:docMk/>
            <pc:sldMk cId="2315394620" sldId="275"/>
            <ac:spMk id="49" creationId="{E89ED2FB-A1B8-404E-A5B4-3112867CACE4}"/>
          </ac:spMkLst>
        </pc:spChg>
        <pc:spChg chg="mod">
          <ac:chgData name="Juan Camilo Gutierrez Urrego" userId="33d59a33-604e-4806-b343-9f243253ee51" providerId="ADAL" clId="{F8877170-FB05-4365-8064-844E52EAA57C}" dt="2021-06-08T15:31:22.775" v="813"/>
          <ac:spMkLst>
            <pc:docMk/>
            <pc:sldMk cId="2315394620" sldId="275"/>
            <ac:spMk id="52" creationId="{4856E252-5A55-4C21-998A-DD250BB2ED63}"/>
          </ac:spMkLst>
        </pc:spChg>
        <pc:grpChg chg="add mod">
          <ac:chgData name="Juan Camilo Gutierrez Urrego" userId="33d59a33-604e-4806-b343-9f243253ee51" providerId="ADAL" clId="{F8877170-FB05-4365-8064-844E52EAA57C}" dt="2021-06-08T15:31:24.575" v="814" actId="1076"/>
          <ac:grpSpMkLst>
            <pc:docMk/>
            <pc:sldMk cId="2315394620" sldId="275"/>
            <ac:grpSpMk id="17" creationId="{31398E6F-2428-40CB-9CE9-77916E65A2CE}"/>
          </ac:grpSpMkLst>
        </pc:grpChg>
        <pc:grpChg chg="add mod">
          <ac:chgData name="Juan Camilo Gutierrez Urrego" userId="33d59a33-604e-4806-b343-9f243253ee51" providerId="ADAL" clId="{F8877170-FB05-4365-8064-844E52EAA57C}" dt="2021-06-08T15:31:24.575" v="814" actId="1076"/>
          <ac:grpSpMkLst>
            <pc:docMk/>
            <pc:sldMk cId="2315394620" sldId="275"/>
            <ac:grpSpMk id="20" creationId="{F48B6D8E-4173-420F-B970-3F927436B98C}"/>
          </ac:grpSpMkLst>
        </pc:grpChg>
        <pc:grpChg chg="add mod">
          <ac:chgData name="Juan Camilo Gutierrez Urrego" userId="33d59a33-604e-4806-b343-9f243253ee51" providerId="ADAL" clId="{F8877170-FB05-4365-8064-844E52EAA57C}" dt="2021-06-08T15:31:24.575" v="814" actId="1076"/>
          <ac:grpSpMkLst>
            <pc:docMk/>
            <pc:sldMk cId="2315394620" sldId="275"/>
            <ac:grpSpMk id="23" creationId="{96AFF6EC-7083-4746-8DB0-E54C1DBFCBA7}"/>
          </ac:grpSpMkLst>
        </pc:grpChg>
        <pc:grpChg chg="add mod">
          <ac:chgData name="Juan Camilo Gutierrez Urrego" userId="33d59a33-604e-4806-b343-9f243253ee51" providerId="ADAL" clId="{F8877170-FB05-4365-8064-844E52EAA57C}" dt="2021-06-08T15:31:24.575" v="814" actId="1076"/>
          <ac:grpSpMkLst>
            <pc:docMk/>
            <pc:sldMk cId="2315394620" sldId="275"/>
            <ac:grpSpMk id="26" creationId="{F7E355CC-35D9-428E-B287-5FC71C7F1989}"/>
          </ac:grpSpMkLst>
        </pc:grpChg>
        <pc:grpChg chg="add mod">
          <ac:chgData name="Juan Camilo Gutierrez Urrego" userId="33d59a33-604e-4806-b343-9f243253ee51" providerId="ADAL" clId="{F8877170-FB05-4365-8064-844E52EAA57C}" dt="2021-06-08T15:31:24.575" v="814" actId="1076"/>
          <ac:grpSpMkLst>
            <pc:docMk/>
            <pc:sldMk cId="2315394620" sldId="275"/>
            <ac:grpSpMk id="29" creationId="{64EE6FCA-EC57-4165-8109-7B92FFEB7EAA}"/>
          </ac:grpSpMkLst>
        </pc:grpChg>
        <pc:grpChg chg="add mod">
          <ac:chgData name="Juan Camilo Gutierrez Urrego" userId="33d59a33-604e-4806-b343-9f243253ee51" providerId="ADAL" clId="{F8877170-FB05-4365-8064-844E52EAA57C}" dt="2021-06-08T15:31:24.575" v="814" actId="1076"/>
          <ac:grpSpMkLst>
            <pc:docMk/>
            <pc:sldMk cId="2315394620" sldId="275"/>
            <ac:grpSpMk id="32" creationId="{D3A7172F-3EA1-4D93-820A-5D24514ED4A7}"/>
          </ac:grpSpMkLst>
        </pc:grpChg>
        <pc:grpChg chg="add mod">
          <ac:chgData name="Juan Camilo Gutierrez Urrego" userId="33d59a33-604e-4806-b343-9f243253ee51" providerId="ADAL" clId="{F8877170-FB05-4365-8064-844E52EAA57C}" dt="2021-06-08T15:31:24.575" v="814" actId="1076"/>
          <ac:grpSpMkLst>
            <pc:docMk/>
            <pc:sldMk cId="2315394620" sldId="275"/>
            <ac:grpSpMk id="35" creationId="{D1D12773-47A9-4197-8494-7D8C22C683C7}"/>
          </ac:grpSpMkLst>
        </pc:grpChg>
        <pc:grpChg chg="add mod">
          <ac:chgData name="Juan Camilo Gutierrez Urrego" userId="33d59a33-604e-4806-b343-9f243253ee51" providerId="ADAL" clId="{F8877170-FB05-4365-8064-844E52EAA57C}" dt="2021-06-08T15:31:24.575" v="814" actId="1076"/>
          <ac:grpSpMkLst>
            <pc:docMk/>
            <pc:sldMk cId="2315394620" sldId="275"/>
            <ac:grpSpMk id="38" creationId="{DBA117BB-9ADB-42F5-B75F-9EB32B1831EE}"/>
          </ac:grpSpMkLst>
        </pc:grpChg>
        <pc:grpChg chg="add mod">
          <ac:chgData name="Juan Camilo Gutierrez Urrego" userId="33d59a33-604e-4806-b343-9f243253ee51" providerId="ADAL" clId="{F8877170-FB05-4365-8064-844E52EAA57C}" dt="2021-06-08T15:31:24.575" v="814" actId="1076"/>
          <ac:grpSpMkLst>
            <pc:docMk/>
            <pc:sldMk cId="2315394620" sldId="275"/>
            <ac:grpSpMk id="41" creationId="{FCF66632-0F92-419E-B253-E3EA9F4FD048}"/>
          </ac:grpSpMkLst>
        </pc:grpChg>
        <pc:grpChg chg="add mod">
          <ac:chgData name="Juan Camilo Gutierrez Urrego" userId="33d59a33-604e-4806-b343-9f243253ee51" providerId="ADAL" clId="{F8877170-FB05-4365-8064-844E52EAA57C}" dt="2021-06-08T15:31:24.575" v="814" actId="1076"/>
          <ac:grpSpMkLst>
            <pc:docMk/>
            <pc:sldMk cId="2315394620" sldId="275"/>
            <ac:grpSpMk id="44" creationId="{CDCE5BA2-CF45-4041-8481-954AB009BA83}"/>
          </ac:grpSpMkLst>
        </pc:grpChg>
        <pc:grpChg chg="add mod">
          <ac:chgData name="Juan Camilo Gutierrez Urrego" userId="33d59a33-604e-4806-b343-9f243253ee51" providerId="ADAL" clId="{F8877170-FB05-4365-8064-844E52EAA57C}" dt="2021-06-08T15:31:24.575" v="814" actId="1076"/>
          <ac:grpSpMkLst>
            <pc:docMk/>
            <pc:sldMk cId="2315394620" sldId="275"/>
            <ac:grpSpMk id="47" creationId="{A02B416C-0499-416F-B8CF-943ADE56415A}"/>
          </ac:grpSpMkLst>
        </pc:grpChg>
        <pc:grpChg chg="add mod">
          <ac:chgData name="Juan Camilo Gutierrez Urrego" userId="33d59a33-604e-4806-b343-9f243253ee51" providerId="ADAL" clId="{F8877170-FB05-4365-8064-844E52EAA57C}" dt="2021-06-08T15:31:24.575" v="814" actId="1076"/>
          <ac:grpSpMkLst>
            <pc:docMk/>
            <pc:sldMk cId="2315394620" sldId="275"/>
            <ac:grpSpMk id="50" creationId="{57AACAF3-A87A-4023-82C2-FC7F313831CE}"/>
          </ac:grpSpMkLst>
        </pc:grpChg>
        <pc:picChg chg="del">
          <ac:chgData name="Juan Camilo Gutierrez Urrego" userId="33d59a33-604e-4806-b343-9f243253ee51" providerId="ADAL" clId="{F8877170-FB05-4365-8064-844E52EAA57C}" dt="2021-06-08T15:25:10.336" v="547" actId="478"/>
          <ac:picMkLst>
            <pc:docMk/>
            <pc:sldMk cId="2315394620" sldId="275"/>
            <ac:picMk id="3" creationId="{5A8304F4-0F16-4831-B27A-D15B315A51AC}"/>
          </ac:picMkLst>
        </pc:picChg>
        <pc:cxnChg chg="mod">
          <ac:chgData name="Juan Camilo Gutierrez Urrego" userId="33d59a33-604e-4806-b343-9f243253ee51" providerId="ADAL" clId="{F8877170-FB05-4365-8064-844E52EAA57C}" dt="2021-06-08T15:31:22.775" v="813"/>
          <ac:cxnSpMkLst>
            <pc:docMk/>
            <pc:sldMk cId="2315394620" sldId="275"/>
            <ac:cxnSpMk id="18" creationId="{C729DDCA-28CC-4FA5-8EC1-EE82B1D547C2}"/>
          </ac:cxnSpMkLst>
        </pc:cxnChg>
        <pc:cxnChg chg="mod">
          <ac:chgData name="Juan Camilo Gutierrez Urrego" userId="33d59a33-604e-4806-b343-9f243253ee51" providerId="ADAL" clId="{F8877170-FB05-4365-8064-844E52EAA57C}" dt="2021-06-08T15:31:22.775" v="813"/>
          <ac:cxnSpMkLst>
            <pc:docMk/>
            <pc:sldMk cId="2315394620" sldId="275"/>
            <ac:cxnSpMk id="21" creationId="{168208E5-6A20-40C2-96A0-E10B2F841979}"/>
          </ac:cxnSpMkLst>
        </pc:cxnChg>
        <pc:cxnChg chg="mod">
          <ac:chgData name="Juan Camilo Gutierrez Urrego" userId="33d59a33-604e-4806-b343-9f243253ee51" providerId="ADAL" clId="{F8877170-FB05-4365-8064-844E52EAA57C}" dt="2021-06-08T15:31:22.775" v="813"/>
          <ac:cxnSpMkLst>
            <pc:docMk/>
            <pc:sldMk cId="2315394620" sldId="275"/>
            <ac:cxnSpMk id="24" creationId="{84B874BE-EF58-4A99-A89F-D4A8563F1606}"/>
          </ac:cxnSpMkLst>
        </pc:cxnChg>
        <pc:cxnChg chg="mod">
          <ac:chgData name="Juan Camilo Gutierrez Urrego" userId="33d59a33-604e-4806-b343-9f243253ee51" providerId="ADAL" clId="{F8877170-FB05-4365-8064-844E52EAA57C}" dt="2021-06-08T15:31:22.775" v="813"/>
          <ac:cxnSpMkLst>
            <pc:docMk/>
            <pc:sldMk cId="2315394620" sldId="275"/>
            <ac:cxnSpMk id="27" creationId="{173A3941-18D9-41BE-9EA7-3981DCD2A47C}"/>
          </ac:cxnSpMkLst>
        </pc:cxnChg>
        <pc:cxnChg chg="mod">
          <ac:chgData name="Juan Camilo Gutierrez Urrego" userId="33d59a33-604e-4806-b343-9f243253ee51" providerId="ADAL" clId="{F8877170-FB05-4365-8064-844E52EAA57C}" dt="2021-06-08T15:31:22.775" v="813"/>
          <ac:cxnSpMkLst>
            <pc:docMk/>
            <pc:sldMk cId="2315394620" sldId="275"/>
            <ac:cxnSpMk id="30" creationId="{5A33E5EB-578E-4543-9E18-3FC037DF024A}"/>
          </ac:cxnSpMkLst>
        </pc:cxnChg>
        <pc:cxnChg chg="mod">
          <ac:chgData name="Juan Camilo Gutierrez Urrego" userId="33d59a33-604e-4806-b343-9f243253ee51" providerId="ADAL" clId="{F8877170-FB05-4365-8064-844E52EAA57C}" dt="2021-06-08T15:31:22.775" v="813"/>
          <ac:cxnSpMkLst>
            <pc:docMk/>
            <pc:sldMk cId="2315394620" sldId="275"/>
            <ac:cxnSpMk id="33" creationId="{5FABD3B8-D387-4CA3-81A9-152D71CC2167}"/>
          </ac:cxnSpMkLst>
        </pc:cxnChg>
        <pc:cxnChg chg="mod">
          <ac:chgData name="Juan Camilo Gutierrez Urrego" userId="33d59a33-604e-4806-b343-9f243253ee51" providerId="ADAL" clId="{F8877170-FB05-4365-8064-844E52EAA57C}" dt="2021-06-08T15:31:22.775" v="813"/>
          <ac:cxnSpMkLst>
            <pc:docMk/>
            <pc:sldMk cId="2315394620" sldId="275"/>
            <ac:cxnSpMk id="36" creationId="{37D6028A-5B06-4AE5-80F6-A1D32CF25698}"/>
          </ac:cxnSpMkLst>
        </pc:cxnChg>
        <pc:cxnChg chg="mod">
          <ac:chgData name="Juan Camilo Gutierrez Urrego" userId="33d59a33-604e-4806-b343-9f243253ee51" providerId="ADAL" clId="{F8877170-FB05-4365-8064-844E52EAA57C}" dt="2021-06-08T15:31:22.775" v="813"/>
          <ac:cxnSpMkLst>
            <pc:docMk/>
            <pc:sldMk cId="2315394620" sldId="275"/>
            <ac:cxnSpMk id="39" creationId="{4B924A76-CA7D-4A53-85BC-8F93E4F4EE97}"/>
          </ac:cxnSpMkLst>
        </pc:cxnChg>
        <pc:cxnChg chg="mod">
          <ac:chgData name="Juan Camilo Gutierrez Urrego" userId="33d59a33-604e-4806-b343-9f243253ee51" providerId="ADAL" clId="{F8877170-FB05-4365-8064-844E52EAA57C}" dt="2021-06-08T15:31:22.775" v="813"/>
          <ac:cxnSpMkLst>
            <pc:docMk/>
            <pc:sldMk cId="2315394620" sldId="275"/>
            <ac:cxnSpMk id="42" creationId="{481266CD-06BC-4398-991C-F11846BE3FA9}"/>
          </ac:cxnSpMkLst>
        </pc:cxnChg>
        <pc:cxnChg chg="mod">
          <ac:chgData name="Juan Camilo Gutierrez Urrego" userId="33d59a33-604e-4806-b343-9f243253ee51" providerId="ADAL" clId="{F8877170-FB05-4365-8064-844E52EAA57C}" dt="2021-06-08T15:31:22.775" v="813"/>
          <ac:cxnSpMkLst>
            <pc:docMk/>
            <pc:sldMk cId="2315394620" sldId="275"/>
            <ac:cxnSpMk id="45" creationId="{A0FF23E9-6515-4F84-8D50-8AADB336362C}"/>
          </ac:cxnSpMkLst>
        </pc:cxnChg>
        <pc:cxnChg chg="mod">
          <ac:chgData name="Juan Camilo Gutierrez Urrego" userId="33d59a33-604e-4806-b343-9f243253ee51" providerId="ADAL" clId="{F8877170-FB05-4365-8064-844E52EAA57C}" dt="2021-06-08T15:31:22.775" v="813"/>
          <ac:cxnSpMkLst>
            <pc:docMk/>
            <pc:sldMk cId="2315394620" sldId="275"/>
            <ac:cxnSpMk id="48" creationId="{4FC2654F-B44A-41BD-9B35-3DBEEC9BD8EA}"/>
          </ac:cxnSpMkLst>
        </pc:cxnChg>
        <pc:cxnChg chg="mod">
          <ac:chgData name="Juan Camilo Gutierrez Urrego" userId="33d59a33-604e-4806-b343-9f243253ee51" providerId="ADAL" clId="{F8877170-FB05-4365-8064-844E52EAA57C}" dt="2021-06-08T15:31:22.775" v="813"/>
          <ac:cxnSpMkLst>
            <pc:docMk/>
            <pc:sldMk cId="2315394620" sldId="275"/>
            <ac:cxnSpMk id="51" creationId="{593FD8FC-046E-4D8A-BCC6-79BF9FC4CF06}"/>
          </ac:cxnSpMkLst>
        </pc:cxnChg>
      </pc:sldChg>
      <pc:sldChg chg="addSp modSp add mod">
        <pc:chgData name="Juan Camilo Gutierrez Urrego" userId="33d59a33-604e-4806-b343-9f243253ee51" providerId="ADAL" clId="{F8877170-FB05-4365-8064-844E52EAA57C}" dt="2021-06-08T15:33:47.283" v="861" actId="1076"/>
        <pc:sldMkLst>
          <pc:docMk/>
          <pc:sldMk cId="2114164407" sldId="276"/>
        </pc:sldMkLst>
        <pc:spChg chg="add mod">
          <ac:chgData name="Juan Camilo Gutierrez Urrego" userId="33d59a33-604e-4806-b343-9f243253ee51" providerId="ADAL" clId="{F8877170-FB05-4365-8064-844E52EAA57C}" dt="2021-06-08T15:33:47.283" v="861" actId="1076"/>
          <ac:spMkLst>
            <pc:docMk/>
            <pc:sldMk cId="2114164407" sldId="276"/>
            <ac:spMk id="5" creationId="{EFCDFEF8-75D5-4F8B-8B71-7319344F8A39}"/>
          </ac:spMkLst>
        </pc:spChg>
        <pc:spChg chg="mod">
          <ac:chgData name="Juan Camilo Gutierrez Urrego" userId="33d59a33-604e-4806-b343-9f243253ee51" providerId="ADAL" clId="{F8877170-FB05-4365-8064-844E52EAA57C}" dt="2021-06-08T15:33:06.399" v="837" actId="20577"/>
          <ac:spMkLst>
            <pc:docMk/>
            <pc:sldMk cId="2114164407" sldId="276"/>
            <ac:spMk id="230" creationId="{00000000-0000-0000-0000-000000000000}"/>
          </ac:spMkLst>
        </pc:spChg>
        <pc:picChg chg="add mod">
          <ac:chgData name="Juan Camilo Gutierrez Urrego" userId="33d59a33-604e-4806-b343-9f243253ee51" providerId="ADAL" clId="{F8877170-FB05-4365-8064-844E52EAA57C}" dt="2021-06-08T15:33:34.454" v="843" actId="1076"/>
          <ac:picMkLst>
            <pc:docMk/>
            <pc:sldMk cId="2114164407" sldId="276"/>
            <ac:picMk id="4" creationId="{39A274D6-59DC-4EA7-AC2E-82EF51FCAC3A}"/>
          </ac:picMkLst>
        </pc:picChg>
      </pc:sldChg>
      <pc:sldChg chg="addSp modSp add mod">
        <pc:chgData name="Juan Camilo Gutierrez Urrego" userId="33d59a33-604e-4806-b343-9f243253ee51" providerId="ADAL" clId="{F8877170-FB05-4365-8064-844E52EAA57C}" dt="2021-06-08T15:53:33.756" v="1011" actId="1076"/>
        <pc:sldMkLst>
          <pc:docMk/>
          <pc:sldMk cId="26127899" sldId="277"/>
        </pc:sldMkLst>
        <pc:spChg chg="add mod">
          <ac:chgData name="Juan Camilo Gutierrez Urrego" userId="33d59a33-604e-4806-b343-9f243253ee51" providerId="ADAL" clId="{F8877170-FB05-4365-8064-844E52EAA57C}" dt="2021-06-08T15:34:33.746" v="904" actId="20577"/>
          <ac:spMkLst>
            <pc:docMk/>
            <pc:sldMk cId="26127899" sldId="277"/>
            <ac:spMk id="5" creationId="{9385967D-CFA7-4478-BD37-2A6F24162638}"/>
          </ac:spMkLst>
        </pc:spChg>
        <pc:spChg chg="mod">
          <ac:chgData name="Juan Camilo Gutierrez Urrego" userId="33d59a33-604e-4806-b343-9f243253ee51" providerId="ADAL" clId="{F8877170-FB05-4365-8064-844E52EAA57C}" dt="2021-06-08T15:34:13.871" v="880" actId="20577"/>
          <ac:spMkLst>
            <pc:docMk/>
            <pc:sldMk cId="26127899" sldId="277"/>
            <ac:spMk id="230" creationId="{00000000-0000-0000-0000-000000000000}"/>
          </ac:spMkLst>
        </pc:spChg>
        <pc:picChg chg="add mod">
          <ac:chgData name="Juan Camilo Gutierrez Urrego" userId="33d59a33-604e-4806-b343-9f243253ee51" providerId="ADAL" clId="{F8877170-FB05-4365-8064-844E52EAA57C}" dt="2021-06-08T15:53:33.756" v="1011" actId="1076"/>
          <ac:picMkLst>
            <pc:docMk/>
            <pc:sldMk cId="26127899" sldId="277"/>
            <ac:picMk id="3" creationId="{C158E419-86F5-43F5-8F0B-E211D36704DB}"/>
          </ac:picMkLst>
        </pc:picChg>
        <pc:picChg chg="add mod">
          <ac:chgData name="Juan Camilo Gutierrez Urrego" userId="33d59a33-604e-4806-b343-9f243253ee51" providerId="ADAL" clId="{F8877170-FB05-4365-8064-844E52EAA57C}" dt="2021-06-08T15:53:32.871" v="1010" actId="1076"/>
          <ac:picMkLst>
            <pc:docMk/>
            <pc:sldMk cId="26127899" sldId="277"/>
            <ac:picMk id="4" creationId="{616D6AE1-1143-40C1-B22D-E689FBCCFE10}"/>
          </ac:picMkLst>
        </pc:picChg>
      </pc:sldChg>
      <pc:sldChg chg="addSp modSp add mod">
        <pc:chgData name="Juan Camilo Gutierrez Urrego" userId="33d59a33-604e-4806-b343-9f243253ee51" providerId="ADAL" clId="{F8877170-FB05-4365-8064-844E52EAA57C}" dt="2021-06-08T15:36:01.903" v="936" actId="20577"/>
        <pc:sldMkLst>
          <pc:docMk/>
          <pc:sldMk cId="4163478961" sldId="278"/>
        </pc:sldMkLst>
        <pc:spChg chg="mod">
          <ac:chgData name="Juan Camilo Gutierrez Urrego" userId="33d59a33-604e-4806-b343-9f243253ee51" providerId="ADAL" clId="{F8877170-FB05-4365-8064-844E52EAA57C}" dt="2021-06-08T15:36:01.903" v="936" actId="20577"/>
          <ac:spMkLst>
            <pc:docMk/>
            <pc:sldMk cId="4163478961" sldId="278"/>
            <ac:spMk id="230" creationId="{00000000-0000-0000-0000-000000000000}"/>
          </ac:spMkLst>
        </pc:spChg>
        <pc:picChg chg="add mod">
          <ac:chgData name="Juan Camilo Gutierrez Urrego" userId="33d59a33-604e-4806-b343-9f243253ee51" providerId="ADAL" clId="{F8877170-FB05-4365-8064-844E52EAA57C}" dt="2021-06-08T15:35:55.654" v="915" actId="1076"/>
          <ac:picMkLst>
            <pc:docMk/>
            <pc:sldMk cId="4163478961" sldId="278"/>
            <ac:picMk id="3" creationId="{88246E1C-BA33-4C70-9216-C48043BF99EF}"/>
          </ac:picMkLst>
        </pc:picChg>
        <pc:picChg chg="add mod">
          <ac:chgData name="Juan Camilo Gutierrez Urrego" userId="33d59a33-604e-4806-b343-9f243253ee51" providerId="ADAL" clId="{F8877170-FB05-4365-8064-844E52EAA57C}" dt="2021-06-08T15:35:48.046" v="911" actId="1076"/>
          <ac:picMkLst>
            <pc:docMk/>
            <pc:sldMk cId="4163478961" sldId="278"/>
            <ac:picMk id="5" creationId="{9C8BAA8E-AB54-440F-BCFB-F19F19C67419}"/>
          </ac:picMkLst>
        </pc:picChg>
      </pc:sldChg>
      <pc:sldChg chg="addSp delSp modSp add del mod">
        <pc:chgData name="Juan Camilo Gutierrez Urrego" userId="33d59a33-604e-4806-b343-9f243253ee51" providerId="ADAL" clId="{F8877170-FB05-4365-8064-844E52EAA57C}" dt="2021-06-08T15:50:18.213" v="983" actId="47"/>
        <pc:sldMkLst>
          <pc:docMk/>
          <pc:sldMk cId="130457793" sldId="279"/>
        </pc:sldMkLst>
        <pc:picChg chg="add del mod">
          <ac:chgData name="Juan Camilo Gutierrez Urrego" userId="33d59a33-604e-4806-b343-9f243253ee51" providerId="ADAL" clId="{F8877170-FB05-4365-8064-844E52EAA57C}" dt="2021-06-08T15:49:41.751" v="969" actId="21"/>
          <ac:picMkLst>
            <pc:docMk/>
            <pc:sldMk cId="130457793" sldId="279"/>
            <ac:picMk id="3" creationId="{1BF1D5DF-68A8-4DB8-A3D7-B4337517E556}"/>
          </ac:picMkLst>
        </pc:picChg>
      </pc:sldChg>
      <pc:sldChg chg="delSp add del mod">
        <pc:chgData name="Juan Camilo Gutierrez Urrego" userId="33d59a33-604e-4806-b343-9f243253ee51" providerId="ADAL" clId="{F8877170-FB05-4365-8064-844E52EAA57C}" dt="2021-06-08T16:04:47.094" v="1175" actId="47"/>
        <pc:sldMkLst>
          <pc:docMk/>
          <pc:sldMk cId="2678440410" sldId="279"/>
        </pc:sldMkLst>
        <pc:graphicFrameChg chg="del">
          <ac:chgData name="Juan Camilo Gutierrez Urrego" userId="33d59a33-604e-4806-b343-9f243253ee51" providerId="ADAL" clId="{F8877170-FB05-4365-8064-844E52EAA57C}" dt="2021-06-08T15:55:36.502" v="1059" actId="478"/>
          <ac:graphicFrameMkLst>
            <pc:docMk/>
            <pc:sldMk cId="2678440410" sldId="279"/>
            <ac:graphicFrameMk id="373" creationId="{00000000-0000-0000-0000-000000000000}"/>
          </ac:graphicFrameMkLst>
        </pc:graphicFrameChg>
        <pc:picChg chg="del">
          <ac:chgData name="Juan Camilo Gutierrez Urrego" userId="33d59a33-604e-4806-b343-9f243253ee51" providerId="ADAL" clId="{F8877170-FB05-4365-8064-844E52EAA57C}" dt="2021-06-08T15:55:36.032" v="1058" actId="478"/>
          <ac:picMkLst>
            <pc:docMk/>
            <pc:sldMk cId="2678440410" sldId="279"/>
            <ac:picMk id="19" creationId="{6C5ED133-6FE8-4B48-A157-8420F7F2A1A0}"/>
          </ac:picMkLst>
        </pc:picChg>
      </pc:sldChg>
      <pc:sldChg chg="addSp delSp modSp add mod">
        <pc:chgData name="Juan Camilo Gutierrez Urrego" userId="33d59a33-604e-4806-b343-9f243253ee51" providerId="ADAL" clId="{F8877170-FB05-4365-8064-844E52EAA57C}" dt="2021-06-08T16:04:36.879" v="1174" actId="1076"/>
        <pc:sldMkLst>
          <pc:docMk/>
          <pc:sldMk cId="2168329191" sldId="280"/>
        </pc:sldMkLst>
        <pc:spChg chg="mod">
          <ac:chgData name="Juan Camilo Gutierrez Urrego" userId="33d59a33-604e-4806-b343-9f243253ee51" providerId="ADAL" clId="{F8877170-FB05-4365-8064-844E52EAA57C}" dt="2021-06-08T16:02:55.902" v="1139" actId="1076"/>
          <ac:spMkLst>
            <pc:docMk/>
            <pc:sldMk cId="2168329191" sldId="280"/>
            <ac:spMk id="15" creationId="{6580EBE8-277F-4A71-8511-AAED8E3DD542}"/>
          </ac:spMkLst>
        </pc:spChg>
        <pc:spChg chg="mod">
          <ac:chgData name="Juan Camilo Gutierrez Urrego" userId="33d59a33-604e-4806-b343-9f243253ee51" providerId="ADAL" clId="{F8877170-FB05-4365-8064-844E52EAA57C}" dt="2021-06-08T16:04:36.879" v="1174" actId="1076"/>
          <ac:spMkLst>
            <pc:docMk/>
            <pc:sldMk cId="2168329191" sldId="280"/>
            <ac:spMk id="16" creationId="{41D5F541-E937-4086-9321-B4767C83D3E7}"/>
          </ac:spMkLst>
        </pc:spChg>
        <pc:spChg chg="add mod">
          <ac:chgData name="Juan Camilo Gutierrez Urrego" userId="33d59a33-604e-4806-b343-9f243253ee51" providerId="ADAL" clId="{F8877170-FB05-4365-8064-844E52EAA57C}" dt="2021-06-08T16:03:37.495" v="1167" actId="20577"/>
          <ac:spMkLst>
            <pc:docMk/>
            <pc:sldMk cId="2168329191" sldId="280"/>
            <ac:spMk id="17" creationId="{6F3E299C-CE95-4DBE-B9B6-7FBD0A201DA4}"/>
          </ac:spMkLst>
        </pc:spChg>
        <pc:spChg chg="mod">
          <ac:chgData name="Juan Camilo Gutierrez Urrego" userId="33d59a33-604e-4806-b343-9f243253ee51" providerId="ADAL" clId="{F8877170-FB05-4365-8064-844E52EAA57C}" dt="2021-06-08T16:03:24.748" v="1150" actId="1076"/>
          <ac:spMkLst>
            <pc:docMk/>
            <pc:sldMk cId="2168329191" sldId="280"/>
            <ac:spMk id="18" creationId="{772F5534-80A0-489E-AB3C-0C25273616D8}"/>
          </ac:spMkLst>
        </pc:spChg>
        <pc:spChg chg="mod">
          <ac:chgData name="Juan Camilo Gutierrez Urrego" userId="33d59a33-604e-4806-b343-9f243253ee51" providerId="ADAL" clId="{F8877170-FB05-4365-8064-844E52EAA57C}" dt="2021-06-08T16:02:47.599" v="1137" actId="20577"/>
          <ac:spMkLst>
            <pc:docMk/>
            <pc:sldMk cId="2168329191" sldId="280"/>
            <ac:spMk id="230" creationId="{00000000-0000-0000-0000-000000000000}"/>
          </ac:spMkLst>
        </pc:spChg>
        <pc:picChg chg="add mod">
          <ac:chgData name="Juan Camilo Gutierrez Urrego" userId="33d59a33-604e-4806-b343-9f243253ee51" providerId="ADAL" clId="{F8877170-FB05-4365-8064-844E52EAA57C}" dt="2021-06-08T16:03:26.566" v="1151" actId="1076"/>
          <ac:picMkLst>
            <pc:docMk/>
            <pc:sldMk cId="2168329191" sldId="280"/>
            <ac:picMk id="3" creationId="{77E0A230-2B94-46C9-AE01-B47678A0C707}"/>
          </ac:picMkLst>
        </pc:picChg>
        <pc:picChg chg="del">
          <ac:chgData name="Juan Camilo Gutierrez Urrego" userId="33d59a33-604e-4806-b343-9f243253ee51" providerId="ADAL" clId="{F8877170-FB05-4365-8064-844E52EAA57C}" dt="2021-06-08T15:58:18.898" v="1061" actId="478"/>
          <ac:picMkLst>
            <pc:docMk/>
            <pc:sldMk cId="2168329191" sldId="280"/>
            <ac:picMk id="5" creationId="{B1B4F11A-C137-4481-8E9A-A4A1D8C11986}"/>
          </ac:picMkLst>
        </pc:picChg>
        <pc:picChg chg="del">
          <ac:chgData name="Juan Camilo Gutierrez Urrego" userId="33d59a33-604e-4806-b343-9f243253ee51" providerId="ADAL" clId="{F8877170-FB05-4365-8064-844E52EAA57C}" dt="2021-06-08T15:58:27.479" v="1075" actId="478"/>
          <ac:picMkLst>
            <pc:docMk/>
            <pc:sldMk cId="2168329191" sldId="280"/>
            <ac:picMk id="6" creationId="{16F5DAE5-6D4B-4706-9EE5-2CA45F009BF7}"/>
          </ac:picMkLst>
        </pc:picChg>
        <pc:picChg chg="del">
          <ac:chgData name="Juan Camilo Gutierrez Urrego" userId="33d59a33-604e-4806-b343-9f243253ee51" providerId="ADAL" clId="{F8877170-FB05-4365-8064-844E52EAA57C}" dt="2021-06-08T15:58:37.221" v="1090" actId="478"/>
          <ac:picMkLst>
            <pc:docMk/>
            <pc:sldMk cId="2168329191" sldId="280"/>
            <ac:picMk id="7" creationId="{CB5DAFBB-F30C-4712-9D57-10A0B0CA3FEB}"/>
          </ac:picMkLst>
        </pc:picChg>
        <pc:picChg chg="add del mod">
          <ac:chgData name="Juan Camilo Gutierrez Urrego" userId="33d59a33-604e-4806-b343-9f243253ee51" providerId="ADAL" clId="{F8877170-FB05-4365-8064-844E52EAA57C}" dt="2021-06-08T16:01:34.969" v="1110" actId="478"/>
          <ac:picMkLst>
            <pc:docMk/>
            <pc:sldMk cId="2168329191" sldId="280"/>
            <ac:picMk id="8" creationId="{BB2A7D29-931D-465C-9F31-7EDB71B87373}"/>
          </ac:picMkLst>
        </pc:picChg>
        <pc:picChg chg="add del mod">
          <ac:chgData name="Juan Camilo Gutierrez Urrego" userId="33d59a33-604e-4806-b343-9f243253ee51" providerId="ADAL" clId="{F8877170-FB05-4365-8064-844E52EAA57C}" dt="2021-06-08T16:04:04.524" v="1170" actId="1076"/>
          <ac:picMkLst>
            <pc:docMk/>
            <pc:sldMk cId="2168329191" sldId="280"/>
            <ac:picMk id="229" creationId="{00000000-0000-0000-0000-000000000000}"/>
          </ac:picMkLst>
        </pc:picChg>
        <pc:picChg chg="add mod">
          <ac:chgData name="Juan Camilo Gutierrez Urrego" userId="33d59a33-604e-4806-b343-9f243253ee51" providerId="ADAL" clId="{F8877170-FB05-4365-8064-844E52EAA57C}" dt="2021-06-08T16:04:31.876" v="1173" actId="1076"/>
          <ac:picMkLst>
            <pc:docMk/>
            <pc:sldMk cId="2168329191" sldId="280"/>
            <ac:picMk id="1026" creationId="{7BDF6797-A229-4736-B3C4-D516CBD8517E}"/>
          </ac:picMkLst>
        </pc:picChg>
        <pc:picChg chg="add mod">
          <ac:chgData name="Juan Camilo Gutierrez Urrego" userId="33d59a33-604e-4806-b343-9f243253ee51" providerId="ADAL" clId="{F8877170-FB05-4365-8064-844E52EAA57C}" dt="2021-06-08T16:02:26.862" v="1120" actId="1076"/>
          <ac:picMkLst>
            <pc:docMk/>
            <pc:sldMk cId="2168329191" sldId="280"/>
            <ac:picMk id="1028" creationId="{761EEBF8-DFC4-4A18-88EA-0E0F2093A058}"/>
          </ac:picMkLst>
        </pc:picChg>
        <pc:picChg chg="add mod">
          <ac:chgData name="Juan Camilo Gutierrez Urrego" userId="33d59a33-604e-4806-b343-9f243253ee51" providerId="ADAL" clId="{F8877170-FB05-4365-8064-844E52EAA57C}" dt="2021-06-08T16:04:10.505" v="1172" actId="1076"/>
          <ac:picMkLst>
            <pc:docMk/>
            <pc:sldMk cId="2168329191" sldId="280"/>
            <ac:picMk id="1030" creationId="{4007ED47-3EF4-496E-A0A6-54D1C0D1370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658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499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7292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9544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042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889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3310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555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5955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114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429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crdownload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crdownload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>
          <a:blip r:embed="rId3"/>
          <a:srcRect t="2220" b="2220"/>
          <a:stretch/>
        </p:blipFill>
        <p:spPr>
          <a:xfrm>
            <a:off x="0" y="-3960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2D Fast Multipole Boundary Element Method Algorithm Implementation and Analysis in Modern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19" y="376920"/>
            <a:ext cx="5183373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Matlab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IBEM results</a:t>
            </a:r>
            <a:endParaRPr lang="en-US"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8304F4-0F16-4831-B27A-D15B315A5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968" y="1062324"/>
            <a:ext cx="9214223" cy="552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0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19" y="376920"/>
            <a:ext cx="5183373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FFFF"/>
                </a:solidFill>
              </a:rPr>
              <a:t>Data Structures</a:t>
            </a:r>
            <a:endParaRPr lang="en-US"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A274D6-59DC-4EA7-AC2E-82EF51FCAC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60530" y="1086667"/>
            <a:ext cx="8976323" cy="4682506"/>
          </a:xfrm>
          <a:prstGeom prst="rect">
            <a:avLst/>
          </a:prstGeom>
        </p:spPr>
      </p:pic>
      <p:sp>
        <p:nvSpPr>
          <p:cNvPr id="5" name="Google Shape;242;p6">
            <a:extLst>
              <a:ext uri="{FF2B5EF4-FFF2-40B4-BE49-F238E27FC236}">
                <a16:creationId xmlns:a16="http://schemas.microsoft.com/office/drawing/2014/main" id="{EFCDFEF8-75D5-4F8B-8B71-7319344F8A39}"/>
              </a:ext>
            </a:extLst>
          </p:cNvPr>
          <p:cNvSpPr/>
          <p:nvPr/>
        </p:nvSpPr>
        <p:spPr>
          <a:xfrm>
            <a:off x="-461913" y="6101130"/>
            <a:ext cx="4777915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dirty="0" err="1">
                <a:solidFill>
                  <a:srgbClr val="001E33"/>
                </a:solidFill>
              </a:rPr>
              <a:t>Static</a:t>
            </a:r>
            <a:r>
              <a:rPr lang="es-CO" sz="2200" b="1" dirty="0">
                <a:solidFill>
                  <a:srgbClr val="001E33"/>
                </a:solidFill>
              </a:rPr>
              <a:t> </a:t>
            </a:r>
            <a:r>
              <a:rPr lang="es-CO" sz="2200" b="1" dirty="0" err="1">
                <a:solidFill>
                  <a:srgbClr val="001E33"/>
                </a:solidFill>
              </a:rPr>
              <a:t>Vectors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16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19" y="376920"/>
            <a:ext cx="5183373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FFFF"/>
                </a:solidFill>
              </a:rPr>
              <a:t>Data Structures</a:t>
            </a:r>
            <a:endParaRPr lang="en-US"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 descr="Recent Advances and Emerging Applications of the Boundary Element Method">
            <a:extLst>
              <a:ext uri="{FF2B5EF4-FFF2-40B4-BE49-F238E27FC236}">
                <a16:creationId xmlns:a16="http://schemas.microsoft.com/office/drawing/2014/main" id="{616D6AE1-1143-40C1-B22D-E689FBCCFE1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841" y="3727015"/>
            <a:ext cx="3012750" cy="20901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42;p6">
            <a:extLst>
              <a:ext uri="{FF2B5EF4-FFF2-40B4-BE49-F238E27FC236}">
                <a16:creationId xmlns:a16="http://schemas.microsoft.com/office/drawing/2014/main" id="{9385967D-CFA7-4478-BD37-2A6F24162638}"/>
              </a:ext>
            </a:extLst>
          </p:cNvPr>
          <p:cNvSpPr/>
          <p:nvPr/>
        </p:nvSpPr>
        <p:spPr>
          <a:xfrm>
            <a:off x="-461913" y="6101130"/>
            <a:ext cx="4777915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dirty="0" err="1">
                <a:solidFill>
                  <a:srgbClr val="001E33"/>
                </a:solidFill>
              </a:rPr>
              <a:t>Quadtrees</a:t>
            </a:r>
            <a:r>
              <a:rPr lang="es-CO" sz="2200" b="1" dirty="0">
                <a:solidFill>
                  <a:srgbClr val="001E33"/>
                </a:solidFill>
              </a:rPr>
              <a:t>/</a:t>
            </a:r>
            <a:r>
              <a:rPr lang="es-CO" sz="2200" b="1" dirty="0" err="1">
                <a:solidFill>
                  <a:srgbClr val="001E33"/>
                </a:solidFill>
              </a:rPr>
              <a:t>Octrees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58E419-86F5-43F5-8F0B-E211D3670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669" y="1337797"/>
            <a:ext cx="8714556" cy="209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19" y="376920"/>
            <a:ext cx="5183373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FFFF"/>
                </a:solidFill>
              </a:rPr>
              <a:t>Fast Multipole Method</a:t>
            </a:r>
            <a:endParaRPr lang="en-US"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246E1C-BA33-4C70-9216-C48043BF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29" y="1987985"/>
            <a:ext cx="5093264" cy="34369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C8BAA8E-AB54-440F-BCFB-F19F19C67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648" y="2153355"/>
            <a:ext cx="7064352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78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3" name="Google Shape;373;p5"/>
          <p:cNvGraphicFramePr/>
          <p:nvPr>
            <p:extLst>
              <p:ext uri="{D42A27DB-BD31-4B8C-83A1-F6EECF244321}">
                <p14:modId xmlns:p14="http://schemas.microsoft.com/office/powerpoint/2010/main" val="2780029321"/>
              </p:ext>
            </p:extLst>
          </p:nvPr>
        </p:nvGraphicFramePr>
        <p:xfrm>
          <a:off x="7527338" y="3959728"/>
          <a:ext cx="4576105" cy="1810828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65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9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99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BEM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1800" b="0" u="none" strike="noStrike" cap="none" baseline="30000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1800" b="0" u="none" strike="noStrike" cap="none" baseline="30000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4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FMBEM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" name="Imagen 18">
            <a:extLst>
              <a:ext uri="{FF2B5EF4-FFF2-40B4-BE49-F238E27FC236}">
                <a16:creationId xmlns:a16="http://schemas.microsoft.com/office/drawing/2014/main" id="{6C5ED133-6FE8-4B48-A157-8420F7F2A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80" y="1085284"/>
            <a:ext cx="7530218" cy="46852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89;p1">
            <a:extLst>
              <a:ext uri="{FF2B5EF4-FFF2-40B4-BE49-F238E27FC236}">
                <a16:creationId xmlns:a16="http://schemas.microsoft.com/office/drawing/2014/main" id="{932C0F51-90FA-4481-B32C-87EFAEF79C84}"/>
              </a:ext>
            </a:extLst>
          </p:cNvPr>
          <p:cNvPicPr preferRelativeResize="0"/>
          <p:nvPr/>
        </p:nvPicPr>
        <p:blipFill>
          <a:blip r:embed="rId3"/>
          <a:srcRect t="2220" b="2220"/>
          <a:stretch/>
        </p:blipFill>
        <p:spPr>
          <a:xfrm>
            <a:off x="0" y="-3960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262575" y="6445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001E33"/>
                </a:solidFill>
              </a:rPr>
              <a:t>The first two authors are 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a </a:t>
            </a:r>
            <a:r>
              <a:rPr lang="en-US" dirty="0" err="1">
                <a:solidFill>
                  <a:srgbClr val="001E33"/>
                </a:solidFill>
              </a:rPr>
              <a:t>Sapiencia</a:t>
            </a:r>
            <a:r>
              <a:rPr lang="en-US" dirty="0">
                <a:solidFill>
                  <a:srgbClr val="001E33"/>
                </a:solidFill>
              </a:rPr>
              <a:t> grant financed by Medellín municipality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All the authors would like to thank the "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Vicerrectoría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Descubrimiento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", of Universidad EAFIT, for their support on this research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19" y="376920"/>
            <a:ext cx="4253241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7791180" y="172158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8157660" y="425634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2325801" y="4237672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Juan Camilo Gutierrez U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39" y="6160680"/>
            <a:ext cx="9347056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https://github.com/Jcgutierru/ST0245-001/tree/master/proyecto</a:t>
            </a:r>
            <a:endParaRPr sz="2200" b="1" i="0" strike="noStrike" cap="none" dirty="0">
              <a:solidFill>
                <a:srgbClr val="001E33"/>
              </a:solid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4634205" y="175030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5185271" y="425633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1E33"/>
                </a:solidFill>
              </a:rPr>
              <a:t>Simón</a:t>
            </a:r>
            <a:br>
              <a:rPr lang="en-US" sz="2200" dirty="0">
                <a:solidFill>
                  <a:srgbClr val="001E33"/>
                </a:solidFill>
              </a:rPr>
            </a:br>
            <a:r>
              <a:rPr lang="en-US" sz="2200" dirty="0">
                <a:solidFill>
                  <a:srgbClr val="001E33"/>
                </a:solidFill>
              </a:rPr>
              <a:t>Marín</a:t>
            </a:r>
            <a:endParaRPr sz="2200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pic>
        <p:nvPicPr>
          <p:cNvPr id="3" name="Imagen 2" descr="Un hombre y una mujer al lado de un barco en el agua&#10;&#10;Descripción generada automáticamente">
            <a:extLst>
              <a:ext uri="{FF2B5EF4-FFF2-40B4-BE49-F238E27FC236}">
                <a16:creationId xmlns:a16="http://schemas.microsoft.com/office/drawing/2014/main" id="{82C183DE-5ACB-46F3-BDAB-89130D1A3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5198" y="1979520"/>
            <a:ext cx="2114700" cy="2193480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19" y="376920"/>
            <a:ext cx="5183373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Mathematical Models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CAA094-F8A4-4BE9-92E3-D48512D17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592" y="1252172"/>
            <a:ext cx="8151921" cy="412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6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19" y="376920"/>
            <a:ext cx="5183373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FFFF"/>
                </a:solidFill>
              </a:rPr>
              <a:t>Stress-Deformation Problems</a:t>
            </a:r>
            <a:endParaRPr lang="en-US"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B4F11A-C137-4481-8E9A-A4A1D8C11986}"/>
              </a:ext>
            </a:extLst>
          </p:cNvPr>
          <p:cNvPicPr/>
          <p:nvPr/>
        </p:nvPicPr>
        <p:blipFill rotWithShape="1">
          <a:blip r:embed="rId4"/>
          <a:srcRect r="4288"/>
          <a:stretch/>
        </p:blipFill>
        <p:spPr>
          <a:xfrm>
            <a:off x="1254927" y="1183273"/>
            <a:ext cx="4717855" cy="210308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6F5DAE5-6D4B-4706-9EE5-2CA45F009BF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40919" y="4135298"/>
            <a:ext cx="4854043" cy="19173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5DAFBB-F30C-4712-9D57-10A0B0CA3FE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361732" y="2099260"/>
            <a:ext cx="3789349" cy="2864525"/>
          </a:xfrm>
          <a:prstGeom prst="rect">
            <a:avLst/>
          </a:prstGeom>
        </p:spPr>
      </p:pic>
      <p:sp>
        <p:nvSpPr>
          <p:cNvPr id="15" name="Google Shape;266;p6">
            <a:extLst>
              <a:ext uri="{FF2B5EF4-FFF2-40B4-BE49-F238E27FC236}">
                <a16:creationId xmlns:a16="http://schemas.microsoft.com/office/drawing/2014/main" id="{6580EBE8-277F-4A71-8511-AAED8E3DD542}"/>
              </a:ext>
            </a:extLst>
          </p:cNvPr>
          <p:cNvSpPr/>
          <p:nvPr/>
        </p:nvSpPr>
        <p:spPr>
          <a:xfrm>
            <a:off x="2077160" y="3191689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dirty="0" err="1">
                <a:solidFill>
                  <a:srgbClr val="001E33"/>
                </a:solidFill>
              </a:rPr>
              <a:t>Cantilever</a:t>
            </a:r>
            <a:r>
              <a:rPr lang="es-CO" sz="2200" b="1" dirty="0">
                <a:solidFill>
                  <a:srgbClr val="001E33"/>
                </a:solidFill>
              </a:rPr>
              <a:t> Beam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sp>
        <p:nvSpPr>
          <p:cNvPr id="16" name="Google Shape;266;p6">
            <a:extLst>
              <a:ext uri="{FF2B5EF4-FFF2-40B4-BE49-F238E27FC236}">
                <a16:creationId xmlns:a16="http://schemas.microsoft.com/office/drawing/2014/main" id="{41D5F541-E937-4086-9321-B4767C83D3E7}"/>
              </a:ext>
            </a:extLst>
          </p:cNvPr>
          <p:cNvSpPr/>
          <p:nvPr/>
        </p:nvSpPr>
        <p:spPr>
          <a:xfrm>
            <a:off x="2077160" y="605264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dirty="0" err="1">
                <a:solidFill>
                  <a:srgbClr val="001E33"/>
                </a:solidFill>
              </a:rPr>
              <a:t>Tunnel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sp>
        <p:nvSpPr>
          <p:cNvPr id="18" name="Google Shape;266;p6">
            <a:extLst>
              <a:ext uri="{FF2B5EF4-FFF2-40B4-BE49-F238E27FC236}">
                <a16:creationId xmlns:a16="http://schemas.microsoft.com/office/drawing/2014/main" id="{772F5534-80A0-489E-AB3C-0C25273616D8}"/>
              </a:ext>
            </a:extLst>
          </p:cNvPr>
          <p:cNvSpPr/>
          <p:nvPr/>
        </p:nvSpPr>
        <p:spPr>
          <a:xfrm>
            <a:off x="7606581" y="496378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dirty="0" err="1">
                <a:solidFill>
                  <a:srgbClr val="001E33"/>
                </a:solidFill>
              </a:rPr>
              <a:t>Tank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19" y="376920"/>
            <a:ext cx="5183373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FFFFFF"/>
                </a:solidFill>
              </a:rPr>
              <a:t>Softwares</a:t>
            </a:r>
            <a:endParaRPr lang="en-US"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66;p6">
            <a:extLst>
              <a:ext uri="{FF2B5EF4-FFF2-40B4-BE49-F238E27FC236}">
                <a16:creationId xmlns:a16="http://schemas.microsoft.com/office/drawing/2014/main" id="{6580EBE8-277F-4A71-8511-AAED8E3DD542}"/>
              </a:ext>
            </a:extLst>
          </p:cNvPr>
          <p:cNvSpPr/>
          <p:nvPr/>
        </p:nvSpPr>
        <p:spPr>
          <a:xfrm>
            <a:off x="779708" y="330119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dirty="0">
                <a:solidFill>
                  <a:srgbClr val="001E33"/>
                </a:solidFill>
              </a:rPr>
              <a:t>IBEM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sp>
        <p:nvSpPr>
          <p:cNvPr id="16" name="Google Shape;266;p6">
            <a:extLst>
              <a:ext uri="{FF2B5EF4-FFF2-40B4-BE49-F238E27FC236}">
                <a16:creationId xmlns:a16="http://schemas.microsoft.com/office/drawing/2014/main" id="{41D5F541-E937-4086-9321-B4767C83D3E7}"/>
              </a:ext>
            </a:extLst>
          </p:cNvPr>
          <p:cNvSpPr/>
          <p:nvPr/>
        </p:nvSpPr>
        <p:spPr>
          <a:xfrm>
            <a:off x="5994237" y="3347936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dirty="0">
                <a:solidFill>
                  <a:srgbClr val="001E33"/>
                </a:solidFill>
              </a:rPr>
              <a:t>BEM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sp>
        <p:nvSpPr>
          <p:cNvPr id="18" name="Google Shape;266;p6">
            <a:extLst>
              <a:ext uri="{FF2B5EF4-FFF2-40B4-BE49-F238E27FC236}">
                <a16:creationId xmlns:a16="http://schemas.microsoft.com/office/drawing/2014/main" id="{772F5534-80A0-489E-AB3C-0C25273616D8}"/>
              </a:ext>
            </a:extLst>
          </p:cNvPr>
          <p:cNvSpPr/>
          <p:nvPr/>
        </p:nvSpPr>
        <p:spPr>
          <a:xfrm>
            <a:off x="833530" y="5593688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dirty="0">
                <a:solidFill>
                  <a:srgbClr val="001E33"/>
                </a:solidFill>
              </a:rPr>
              <a:t>FEM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E0A230-2B94-46C9-AE01-B47678A0C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067" y="4330607"/>
            <a:ext cx="3017782" cy="1127858"/>
          </a:xfrm>
          <a:prstGeom prst="rect">
            <a:avLst/>
          </a:prstGeom>
        </p:spPr>
      </p:pic>
      <p:pic>
        <p:nvPicPr>
          <p:cNvPr id="1026" name="Picture 2" descr="Sintaxis básica para empezar con Python La sintaxis básica del lenguaje  Python">
            <a:extLst>
              <a:ext uri="{FF2B5EF4-FFF2-40B4-BE49-F238E27FC236}">
                <a16:creationId xmlns:a16="http://schemas.microsoft.com/office/drawing/2014/main" id="{7BDF6797-A229-4736-B3C4-D516CBD85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774" y="1447118"/>
            <a:ext cx="2823426" cy="188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tran, el lenguaje de programación, vuelve a ser popular">
            <a:extLst>
              <a:ext uri="{FF2B5EF4-FFF2-40B4-BE49-F238E27FC236}">
                <a16:creationId xmlns:a16="http://schemas.microsoft.com/office/drawing/2014/main" id="{761EEBF8-DFC4-4A18-88EA-0E0F2093A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30" y="1376992"/>
            <a:ext cx="3436856" cy="190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266;p6">
            <a:extLst>
              <a:ext uri="{FF2B5EF4-FFF2-40B4-BE49-F238E27FC236}">
                <a16:creationId xmlns:a16="http://schemas.microsoft.com/office/drawing/2014/main" id="{6F3E299C-CE95-4DBE-B9B6-7FBD0A201DA4}"/>
              </a:ext>
            </a:extLst>
          </p:cNvPr>
          <p:cNvSpPr/>
          <p:nvPr/>
        </p:nvSpPr>
        <p:spPr>
          <a:xfrm>
            <a:off x="6354774" y="5445832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dirty="0" err="1">
                <a:solidFill>
                  <a:srgbClr val="001E33"/>
                </a:solidFill>
              </a:rPr>
              <a:t>Discretization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pic>
        <p:nvPicPr>
          <p:cNvPr id="1030" name="Picture 6" descr="¿Qué es MatLab?">
            <a:extLst>
              <a:ext uri="{FF2B5EF4-FFF2-40B4-BE49-F238E27FC236}">
                <a16:creationId xmlns:a16="http://schemas.microsoft.com/office/drawing/2014/main" id="{4007ED47-3EF4-496E-A0A6-54D1C0D13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836" y="3870889"/>
            <a:ext cx="3139028" cy="153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32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19" y="376920"/>
            <a:ext cx="5183373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Engineering Problem</a:t>
            </a:r>
            <a:endParaRPr lang="en-US"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42;p6">
            <a:extLst>
              <a:ext uri="{FF2B5EF4-FFF2-40B4-BE49-F238E27FC236}">
                <a16:creationId xmlns:a16="http://schemas.microsoft.com/office/drawing/2014/main" id="{0597BDC2-87F5-4A33-B0FF-5B2341D1AB12}"/>
              </a:ext>
            </a:extLst>
          </p:cNvPr>
          <p:cNvSpPr/>
          <p:nvPr/>
        </p:nvSpPr>
        <p:spPr>
          <a:xfrm>
            <a:off x="-244626" y="1384553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dirty="0" err="1">
                <a:solidFill>
                  <a:srgbClr val="001E33"/>
                </a:solidFill>
              </a:rPr>
              <a:t>Geometry</a:t>
            </a:r>
            <a:r>
              <a:rPr lang="es-CO" sz="2200" b="1" dirty="0">
                <a:solidFill>
                  <a:srgbClr val="001E33"/>
                </a:solidFill>
              </a:rPr>
              <a:t> 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sp>
        <p:nvSpPr>
          <p:cNvPr id="22" name="Google Shape;243;p6">
            <a:extLst>
              <a:ext uri="{FF2B5EF4-FFF2-40B4-BE49-F238E27FC236}">
                <a16:creationId xmlns:a16="http://schemas.microsoft.com/office/drawing/2014/main" id="{976B49D7-BCEE-492D-A92E-3DFB13985933}"/>
              </a:ext>
            </a:extLst>
          </p:cNvPr>
          <p:cNvSpPr/>
          <p:nvPr/>
        </p:nvSpPr>
        <p:spPr>
          <a:xfrm>
            <a:off x="-221151" y="3000337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dirty="0" err="1">
                <a:solidFill>
                  <a:srgbClr val="0563C1"/>
                </a:solidFill>
              </a:rPr>
              <a:t>Materials</a:t>
            </a:r>
            <a:endParaRPr sz="2200" b="1" dirty="0">
              <a:solidFill>
                <a:srgbClr val="0563C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sp>
        <p:nvSpPr>
          <p:cNvPr id="23" name="Google Shape;244;p6">
            <a:extLst>
              <a:ext uri="{FF2B5EF4-FFF2-40B4-BE49-F238E27FC236}">
                <a16:creationId xmlns:a16="http://schemas.microsoft.com/office/drawing/2014/main" id="{5D7043F8-BA32-475C-9C81-158EE5E3B18D}"/>
              </a:ext>
            </a:extLst>
          </p:cNvPr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accent4"/>
                </a:solidFill>
              </a:rPr>
              <a:t>Iterative algorithms</a:t>
            </a:r>
            <a:endParaRPr sz="1700" b="1" dirty="0">
              <a:solidFill>
                <a:schemeClr val="accent4"/>
              </a:solidFill>
            </a:endParaRPr>
          </a:p>
        </p:txBody>
      </p:sp>
      <p:sp>
        <p:nvSpPr>
          <p:cNvPr id="45" name="Google Shape;266;p6">
            <a:extLst>
              <a:ext uri="{FF2B5EF4-FFF2-40B4-BE49-F238E27FC236}">
                <a16:creationId xmlns:a16="http://schemas.microsoft.com/office/drawing/2014/main" id="{B7A0A118-C8CB-4F87-808E-65938DD7AD48}"/>
              </a:ext>
            </a:extLst>
          </p:cNvPr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dirty="0" err="1">
                <a:solidFill>
                  <a:srgbClr val="001E33"/>
                </a:solidFill>
              </a:rPr>
              <a:t>Numerical</a:t>
            </a:r>
            <a:r>
              <a:rPr lang="es-CO" sz="2200" b="1" dirty="0">
                <a:solidFill>
                  <a:srgbClr val="001E33"/>
                </a:solidFill>
              </a:rPr>
              <a:t> </a:t>
            </a:r>
            <a:r>
              <a:rPr lang="es-CO" sz="2200" b="1" dirty="0" err="1">
                <a:solidFill>
                  <a:srgbClr val="001E33"/>
                </a:solidFill>
              </a:rPr>
              <a:t>Method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sp>
        <p:nvSpPr>
          <p:cNvPr id="46" name="Google Shape;267;p6">
            <a:extLst>
              <a:ext uri="{FF2B5EF4-FFF2-40B4-BE49-F238E27FC236}">
                <a16:creationId xmlns:a16="http://schemas.microsoft.com/office/drawing/2014/main" id="{002EA61B-2C32-436D-A22E-A5102F6A292D}"/>
              </a:ext>
            </a:extLst>
          </p:cNvPr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dirty="0" err="1">
                <a:solidFill>
                  <a:srgbClr val="001E33"/>
                </a:solidFill>
              </a:rPr>
              <a:t>Solution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cxnSp>
        <p:nvCxnSpPr>
          <p:cNvPr id="47" name="Google Shape;268;p6">
            <a:extLst>
              <a:ext uri="{FF2B5EF4-FFF2-40B4-BE49-F238E27FC236}">
                <a16:creationId xmlns:a16="http://schemas.microsoft.com/office/drawing/2014/main" id="{2E23004C-0139-4C0C-B411-69BEF5EC04F4}"/>
              </a:ext>
            </a:extLst>
          </p:cNvPr>
          <p:cNvCxnSpPr>
            <a:cxnSpLocks/>
          </p:cNvCxnSpPr>
          <p:nvPr/>
        </p:nvCxnSpPr>
        <p:spPr>
          <a:xfrm>
            <a:off x="2807200" y="1640688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69;p6">
            <a:extLst>
              <a:ext uri="{FF2B5EF4-FFF2-40B4-BE49-F238E27FC236}">
                <a16:creationId xmlns:a16="http://schemas.microsoft.com/office/drawing/2014/main" id="{62B5A562-7319-4F40-A4C2-33F0DC7BD4E1}"/>
              </a:ext>
            </a:extLst>
          </p:cNvPr>
          <p:cNvCxnSpPr>
            <a:cxnSpLocks/>
          </p:cNvCxnSpPr>
          <p:nvPr/>
        </p:nvCxnSpPr>
        <p:spPr>
          <a:xfrm>
            <a:off x="2686639" y="3282304"/>
            <a:ext cx="4353886" cy="5286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270;p6">
            <a:extLst>
              <a:ext uri="{FF2B5EF4-FFF2-40B4-BE49-F238E27FC236}">
                <a16:creationId xmlns:a16="http://schemas.microsoft.com/office/drawing/2014/main" id="{98E3EDC6-B7B6-4B5C-8B4B-DC435855D696}"/>
              </a:ext>
            </a:extLst>
          </p:cNvPr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269;p6">
            <a:extLst>
              <a:ext uri="{FF2B5EF4-FFF2-40B4-BE49-F238E27FC236}">
                <a16:creationId xmlns:a16="http://schemas.microsoft.com/office/drawing/2014/main" id="{47883E30-E455-4FAE-BBEE-F506CEAA106B}"/>
              </a:ext>
            </a:extLst>
          </p:cNvPr>
          <p:cNvCxnSpPr>
            <a:cxnSpLocks/>
          </p:cNvCxnSpPr>
          <p:nvPr/>
        </p:nvCxnSpPr>
        <p:spPr>
          <a:xfrm flipV="1">
            <a:off x="2686639" y="3665824"/>
            <a:ext cx="4422254" cy="1073462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" name="Google Shape;242;p6">
            <a:extLst>
              <a:ext uri="{FF2B5EF4-FFF2-40B4-BE49-F238E27FC236}">
                <a16:creationId xmlns:a16="http://schemas.microsoft.com/office/drawing/2014/main" id="{BD4AC21F-AB66-4547-8F99-93E149C8E7D9}"/>
              </a:ext>
            </a:extLst>
          </p:cNvPr>
          <p:cNvSpPr/>
          <p:nvPr/>
        </p:nvSpPr>
        <p:spPr>
          <a:xfrm>
            <a:off x="-40163" y="4472177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dirty="0" err="1">
                <a:solidFill>
                  <a:srgbClr val="001E33"/>
                </a:solidFill>
              </a:rPr>
              <a:t>Loads</a:t>
            </a:r>
            <a:r>
              <a:rPr lang="es-CO" sz="2200" b="1" dirty="0">
                <a:solidFill>
                  <a:srgbClr val="001E33"/>
                </a:solidFill>
              </a:rPr>
              <a:t> and/</a:t>
            </a:r>
            <a:r>
              <a:rPr lang="es-CO" sz="2200" b="1" dirty="0" err="1">
                <a:solidFill>
                  <a:srgbClr val="001E33"/>
                </a:solidFill>
              </a:rPr>
              <a:t>or</a:t>
            </a:r>
            <a:r>
              <a:rPr lang="es-CO" sz="2200" b="1" dirty="0">
                <a:solidFill>
                  <a:srgbClr val="001E33"/>
                </a:solidFill>
              </a:rPr>
              <a:t> </a:t>
            </a:r>
            <a:r>
              <a:rPr lang="es-CO" sz="2200" b="1" dirty="0" err="1">
                <a:solidFill>
                  <a:srgbClr val="001E33"/>
                </a:solidFill>
              </a:rPr>
              <a:t>displacements</a:t>
            </a:r>
            <a:r>
              <a:rPr lang="es-CO" sz="2200" b="1" dirty="0">
                <a:solidFill>
                  <a:srgbClr val="001E33"/>
                </a:solidFill>
              </a:rPr>
              <a:t> 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31FD658-9047-4043-A79B-51BB1DD6D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875" y="2833188"/>
            <a:ext cx="1892051" cy="75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1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19" y="376920"/>
            <a:ext cx="5183373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Stress-Deformation Problems</a:t>
            </a:r>
            <a:endParaRPr lang="en-US"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EF6882-881B-4471-A288-2366A319F20B}"/>
              </a:ext>
            </a:extLst>
          </p:cNvPr>
          <p:cNvSpPr txBox="1"/>
          <p:nvPr/>
        </p:nvSpPr>
        <p:spPr>
          <a:xfrm>
            <a:off x="7092148" y="1525939"/>
            <a:ext cx="32896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Material</a:t>
            </a:r>
          </a:p>
          <a:p>
            <a:r>
              <a:rPr lang="es-CO" dirty="0"/>
              <a:t>-</a:t>
            </a:r>
            <a:r>
              <a:rPr lang="en-AU" u="sng" dirty="0"/>
              <a:t>Aluminium</a:t>
            </a:r>
            <a:r>
              <a:rPr lang="es-CO" u="sng" dirty="0"/>
              <a:t> </a:t>
            </a:r>
            <a:r>
              <a:rPr lang="en-US" u="sng" dirty="0"/>
              <a:t>Alloy</a:t>
            </a:r>
            <a:r>
              <a:rPr lang="es-CO" u="sng" dirty="0"/>
              <a:t> 2014-T6: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Elastic</a:t>
            </a:r>
            <a:r>
              <a:rPr lang="es-CO" dirty="0"/>
              <a:t> </a:t>
            </a:r>
            <a:r>
              <a:rPr lang="es-CO" dirty="0" err="1"/>
              <a:t>Modulus</a:t>
            </a:r>
            <a:r>
              <a:rPr lang="es-CO" dirty="0"/>
              <a:t>, E= 72400 N/mm</a:t>
            </a:r>
            <a:r>
              <a:rPr lang="es-CO" baseline="30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Poisson </a:t>
            </a:r>
            <a:r>
              <a:rPr lang="es-CO" dirty="0" err="1"/>
              <a:t>coefficient</a:t>
            </a:r>
            <a:r>
              <a:rPr lang="es-CO" dirty="0"/>
              <a:t>, </a:t>
            </a:r>
            <a:r>
              <a:rPr lang="es-CO" dirty="0" err="1"/>
              <a:t>Nu</a:t>
            </a:r>
            <a:r>
              <a:rPr lang="es-CO" dirty="0"/>
              <a:t> = 0.33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Shear</a:t>
            </a:r>
            <a:r>
              <a:rPr lang="es-CO" dirty="0"/>
              <a:t> </a:t>
            </a:r>
            <a:r>
              <a:rPr lang="es-CO" dirty="0" err="1"/>
              <a:t>Modulus</a:t>
            </a:r>
            <a:r>
              <a:rPr lang="es-CO" dirty="0"/>
              <a:t>, G = 28000 N/mm</a:t>
            </a:r>
            <a:r>
              <a:rPr lang="es-CO" baseline="30000" dirty="0"/>
              <a:t>2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5FE354-C373-4B12-A8FA-7C2AA505CA11}"/>
              </a:ext>
            </a:extLst>
          </p:cNvPr>
          <p:cNvSpPr txBox="1"/>
          <p:nvPr/>
        </p:nvSpPr>
        <p:spPr>
          <a:xfrm>
            <a:off x="7632180" y="3182762"/>
            <a:ext cx="3980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/>
              <a:t>Loads</a:t>
            </a:r>
            <a:r>
              <a:rPr lang="es-CO" b="1" dirty="0"/>
              <a:t> and </a:t>
            </a:r>
            <a:r>
              <a:rPr lang="es-CO" b="1" dirty="0" err="1"/>
              <a:t>displacements</a:t>
            </a:r>
            <a:endParaRPr lang="es-C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Cantilever</a:t>
            </a:r>
            <a:r>
              <a:rPr lang="es-CO" dirty="0"/>
              <a:t> </a:t>
            </a:r>
            <a:r>
              <a:rPr lang="es-CO" dirty="0" err="1"/>
              <a:t>beam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Distributed</a:t>
            </a:r>
            <a:r>
              <a:rPr lang="es-CO" dirty="0"/>
              <a:t> load in </a:t>
            </a:r>
            <a:r>
              <a:rPr lang="es-CO" dirty="0" err="1"/>
              <a:t>left</a:t>
            </a:r>
            <a:r>
              <a:rPr lang="es-CO" dirty="0"/>
              <a:t> side100 N/mm</a:t>
            </a:r>
            <a:r>
              <a:rPr lang="es-CO" baseline="30000" dirty="0"/>
              <a:t>2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D4F9821-C27B-468D-AA36-36C42F4534CB}"/>
              </a:ext>
            </a:extLst>
          </p:cNvPr>
          <p:cNvSpPr/>
          <p:nvPr/>
        </p:nvSpPr>
        <p:spPr>
          <a:xfrm>
            <a:off x="3237214" y="1111001"/>
            <a:ext cx="3274614" cy="2565202"/>
          </a:xfrm>
          <a:prstGeom prst="rect">
            <a:avLst/>
          </a:prstGeom>
          <a:pattFill prst="horzBrick">
            <a:fgClr>
              <a:srgbClr val="EA8A2A"/>
            </a:fgClr>
            <a:bgClr>
              <a:srgbClr val="FF996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488A8A76-3C7D-47F6-BC8A-6180AE268540}"/>
              </a:ext>
            </a:extLst>
          </p:cNvPr>
          <p:cNvSpPr/>
          <p:nvPr/>
        </p:nvSpPr>
        <p:spPr>
          <a:xfrm>
            <a:off x="2042032" y="1828327"/>
            <a:ext cx="3331874" cy="3683500"/>
          </a:xfrm>
          <a:prstGeom prst="cube">
            <a:avLst>
              <a:gd name="adj" fmla="val 727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AF9C6F5-7B18-4C73-BFFC-B7E733FB6230}"/>
              </a:ext>
            </a:extLst>
          </p:cNvPr>
          <p:cNvSpPr txBox="1"/>
          <p:nvPr/>
        </p:nvSpPr>
        <p:spPr>
          <a:xfrm>
            <a:off x="573306" y="468270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 = 20 mm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295F412-126C-4E28-92FF-778F7115C57E}"/>
              </a:ext>
            </a:extLst>
          </p:cNvPr>
          <p:cNvSpPr txBox="1"/>
          <p:nvPr/>
        </p:nvSpPr>
        <p:spPr>
          <a:xfrm>
            <a:off x="1830048" y="565910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 = 1 mm</a:t>
            </a:r>
          </a:p>
        </p:txBody>
      </p:sp>
      <p:sp>
        <p:nvSpPr>
          <p:cNvPr id="12" name="Abrir corchete 11">
            <a:extLst>
              <a:ext uri="{FF2B5EF4-FFF2-40B4-BE49-F238E27FC236}">
                <a16:creationId xmlns:a16="http://schemas.microsoft.com/office/drawing/2014/main" id="{26909D51-7714-4CCF-882A-6465AF38EBE5}"/>
              </a:ext>
            </a:extLst>
          </p:cNvPr>
          <p:cNvSpPr/>
          <p:nvPr/>
        </p:nvSpPr>
        <p:spPr>
          <a:xfrm>
            <a:off x="1841366" y="4251832"/>
            <a:ext cx="73152" cy="1259995"/>
          </a:xfrm>
          <a:prstGeom prst="leftBracket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Abrir corchete 12">
            <a:extLst>
              <a:ext uri="{FF2B5EF4-FFF2-40B4-BE49-F238E27FC236}">
                <a16:creationId xmlns:a16="http://schemas.microsoft.com/office/drawing/2014/main" id="{2A4815FE-6811-48D3-AEBD-1AA198279F2C}"/>
              </a:ext>
            </a:extLst>
          </p:cNvPr>
          <p:cNvSpPr/>
          <p:nvPr/>
        </p:nvSpPr>
        <p:spPr>
          <a:xfrm rot="16200000">
            <a:off x="2459813" y="5156805"/>
            <a:ext cx="73153" cy="908713"/>
          </a:xfrm>
          <a:prstGeom prst="leftBracket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Abrir corchete 13">
            <a:extLst>
              <a:ext uri="{FF2B5EF4-FFF2-40B4-BE49-F238E27FC236}">
                <a16:creationId xmlns:a16="http://schemas.microsoft.com/office/drawing/2014/main" id="{95E753D6-5F5F-4505-B1AD-782965E9DF04}"/>
              </a:ext>
            </a:extLst>
          </p:cNvPr>
          <p:cNvSpPr/>
          <p:nvPr/>
        </p:nvSpPr>
        <p:spPr>
          <a:xfrm rot="13485516">
            <a:off x="4171297" y="2673032"/>
            <a:ext cx="97952" cy="3372817"/>
          </a:xfrm>
          <a:prstGeom prst="leftBracket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F97D893-0F42-4E29-81C6-4F93D93AB96F}"/>
              </a:ext>
            </a:extLst>
          </p:cNvPr>
          <p:cNvSpPr txBox="1"/>
          <p:nvPr/>
        </p:nvSpPr>
        <p:spPr>
          <a:xfrm>
            <a:off x="4382748" y="4251832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 = 200 mm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C203250-8B99-4A7D-BCAB-35EA3284191E}"/>
              </a:ext>
            </a:extLst>
          </p:cNvPr>
          <p:cNvSpPr txBox="1"/>
          <p:nvPr/>
        </p:nvSpPr>
        <p:spPr>
          <a:xfrm>
            <a:off x="1630249" y="2758139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Geometry</a:t>
            </a:r>
            <a:endParaRPr lang="es-CO" b="1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31398E6F-2428-40CB-9CE9-77916E65A2CE}"/>
              </a:ext>
            </a:extLst>
          </p:cNvPr>
          <p:cNvGrpSpPr/>
          <p:nvPr/>
        </p:nvGrpSpPr>
        <p:grpSpPr>
          <a:xfrm>
            <a:off x="2125246" y="4310847"/>
            <a:ext cx="129965" cy="310316"/>
            <a:chOff x="5982035" y="1924093"/>
            <a:chExt cx="365546" cy="2091496"/>
          </a:xfrm>
        </p:grpSpPr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C729DDCA-28CC-4FA5-8EC1-EE82B1D547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8247" y="1924093"/>
              <a:ext cx="0" cy="1594031"/>
            </a:xfrm>
            <a:prstGeom prst="straightConnector1">
              <a:avLst/>
            </a:prstGeom>
            <a:ln w="19050" cmpd="sng">
              <a:solidFill>
                <a:srgbClr val="00B05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riángulo isósceles 18">
              <a:extLst>
                <a:ext uri="{FF2B5EF4-FFF2-40B4-BE49-F238E27FC236}">
                  <a16:creationId xmlns:a16="http://schemas.microsoft.com/office/drawing/2014/main" id="{D1E26CB1-DDF2-4C12-8439-6BFC670A2F1C}"/>
                </a:ext>
              </a:extLst>
            </p:cNvPr>
            <p:cNvSpPr/>
            <p:nvPr/>
          </p:nvSpPr>
          <p:spPr>
            <a:xfrm rot="10800000">
              <a:off x="5982035" y="3395802"/>
              <a:ext cx="365546" cy="619787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F48B6D8E-4173-420F-B970-3F927436B98C}"/>
              </a:ext>
            </a:extLst>
          </p:cNvPr>
          <p:cNvGrpSpPr/>
          <p:nvPr/>
        </p:nvGrpSpPr>
        <p:grpSpPr>
          <a:xfrm>
            <a:off x="2325098" y="4310847"/>
            <a:ext cx="129965" cy="310316"/>
            <a:chOff x="5982035" y="1924093"/>
            <a:chExt cx="365546" cy="2091496"/>
          </a:xfrm>
        </p:grpSpPr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168208E5-6A20-40C2-96A0-E10B2F841979}"/>
                </a:ext>
              </a:extLst>
            </p:cNvPr>
            <p:cNvCxnSpPr>
              <a:cxnSpLocks/>
            </p:cNvCxnSpPr>
            <p:nvPr/>
          </p:nvCxnSpPr>
          <p:spPr>
            <a:xfrm>
              <a:off x="6188247" y="1924093"/>
              <a:ext cx="0" cy="1594031"/>
            </a:xfrm>
            <a:prstGeom prst="straightConnector1">
              <a:avLst/>
            </a:prstGeom>
            <a:ln w="19050" cmpd="sng">
              <a:solidFill>
                <a:srgbClr val="00B05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iángulo isósceles 21">
              <a:extLst>
                <a:ext uri="{FF2B5EF4-FFF2-40B4-BE49-F238E27FC236}">
                  <a16:creationId xmlns:a16="http://schemas.microsoft.com/office/drawing/2014/main" id="{2E4CDB1B-6DE5-426E-8E29-8CDD9BD93161}"/>
                </a:ext>
              </a:extLst>
            </p:cNvPr>
            <p:cNvSpPr/>
            <p:nvPr/>
          </p:nvSpPr>
          <p:spPr>
            <a:xfrm rot="10800000">
              <a:off x="5982035" y="3395802"/>
              <a:ext cx="365546" cy="619787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96AFF6EC-7083-4746-8DB0-E54C1DBFCBA7}"/>
              </a:ext>
            </a:extLst>
          </p:cNvPr>
          <p:cNvGrpSpPr/>
          <p:nvPr/>
        </p:nvGrpSpPr>
        <p:grpSpPr>
          <a:xfrm>
            <a:off x="2531613" y="4310847"/>
            <a:ext cx="129965" cy="310316"/>
            <a:chOff x="5982035" y="1924093"/>
            <a:chExt cx="365546" cy="2091496"/>
          </a:xfrm>
        </p:grpSpPr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84B874BE-EF58-4A99-A89F-D4A8563F1606}"/>
                </a:ext>
              </a:extLst>
            </p:cNvPr>
            <p:cNvCxnSpPr>
              <a:cxnSpLocks/>
            </p:cNvCxnSpPr>
            <p:nvPr/>
          </p:nvCxnSpPr>
          <p:spPr>
            <a:xfrm>
              <a:off x="6188247" y="1924093"/>
              <a:ext cx="0" cy="1594031"/>
            </a:xfrm>
            <a:prstGeom prst="straightConnector1">
              <a:avLst/>
            </a:prstGeom>
            <a:ln w="19050" cmpd="sng">
              <a:solidFill>
                <a:srgbClr val="00B05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riángulo isósceles 24">
              <a:extLst>
                <a:ext uri="{FF2B5EF4-FFF2-40B4-BE49-F238E27FC236}">
                  <a16:creationId xmlns:a16="http://schemas.microsoft.com/office/drawing/2014/main" id="{BF3B7CBF-5C09-4012-899B-957CB3BB4170}"/>
                </a:ext>
              </a:extLst>
            </p:cNvPr>
            <p:cNvSpPr/>
            <p:nvPr/>
          </p:nvSpPr>
          <p:spPr>
            <a:xfrm rot="10800000">
              <a:off x="5982035" y="3395802"/>
              <a:ext cx="365546" cy="619787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7E355CC-35D9-428E-B287-5FC71C7F1989}"/>
              </a:ext>
            </a:extLst>
          </p:cNvPr>
          <p:cNvGrpSpPr/>
          <p:nvPr/>
        </p:nvGrpSpPr>
        <p:grpSpPr>
          <a:xfrm>
            <a:off x="2721231" y="4310847"/>
            <a:ext cx="129965" cy="310316"/>
            <a:chOff x="5982035" y="1924093"/>
            <a:chExt cx="365546" cy="2091496"/>
          </a:xfrm>
        </p:grpSpPr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173A3941-18D9-41BE-9EA7-3981DCD2A47C}"/>
                </a:ext>
              </a:extLst>
            </p:cNvPr>
            <p:cNvCxnSpPr>
              <a:cxnSpLocks/>
            </p:cNvCxnSpPr>
            <p:nvPr/>
          </p:nvCxnSpPr>
          <p:spPr>
            <a:xfrm>
              <a:off x="6188247" y="1924093"/>
              <a:ext cx="0" cy="1594031"/>
            </a:xfrm>
            <a:prstGeom prst="straightConnector1">
              <a:avLst/>
            </a:prstGeom>
            <a:ln w="19050" cmpd="sng">
              <a:solidFill>
                <a:srgbClr val="00B05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ángulo isósceles 27">
              <a:extLst>
                <a:ext uri="{FF2B5EF4-FFF2-40B4-BE49-F238E27FC236}">
                  <a16:creationId xmlns:a16="http://schemas.microsoft.com/office/drawing/2014/main" id="{3E29DC5D-AE63-44F3-ADCE-6C6BC3E4242B}"/>
                </a:ext>
              </a:extLst>
            </p:cNvPr>
            <p:cNvSpPr/>
            <p:nvPr/>
          </p:nvSpPr>
          <p:spPr>
            <a:xfrm rot="10800000">
              <a:off x="5982035" y="3395802"/>
              <a:ext cx="365546" cy="619787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4EE6FCA-EC57-4165-8109-7B92FFEB7EAA}"/>
              </a:ext>
            </a:extLst>
          </p:cNvPr>
          <p:cNvGrpSpPr/>
          <p:nvPr/>
        </p:nvGrpSpPr>
        <p:grpSpPr>
          <a:xfrm>
            <a:off x="2112829" y="5073078"/>
            <a:ext cx="129965" cy="310316"/>
            <a:chOff x="5982035" y="1924093"/>
            <a:chExt cx="365546" cy="2091496"/>
          </a:xfrm>
        </p:grpSpPr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5A33E5EB-578E-4543-9E18-3FC037DF024A}"/>
                </a:ext>
              </a:extLst>
            </p:cNvPr>
            <p:cNvCxnSpPr>
              <a:cxnSpLocks/>
            </p:cNvCxnSpPr>
            <p:nvPr/>
          </p:nvCxnSpPr>
          <p:spPr>
            <a:xfrm>
              <a:off x="6188247" y="1924093"/>
              <a:ext cx="0" cy="1594031"/>
            </a:xfrm>
            <a:prstGeom prst="straightConnector1">
              <a:avLst/>
            </a:prstGeom>
            <a:ln w="19050" cmpd="sng">
              <a:solidFill>
                <a:srgbClr val="00B05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riángulo isósceles 30">
              <a:extLst>
                <a:ext uri="{FF2B5EF4-FFF2-40B4-BE49-F238E27FC236}">
                  <a16:creationId xmlns:a16="http://schemas.microsoft.com/office/drawing/2014/main" id="{B007576A-935C-4FDE-B3AF-5147DD51631A}"/>
                </a:ext>
              </a:extLst>
            </p:cNvPr>
            <p:cNvSpPr/>
            <p:nvPr/>
          </p:nvSpPr>
          <p:spPr>
            <a:xfrm rot="10800000">
              <a:off x="5982035" y="3395802"/>
              <a:ext cx="365546" cy="619787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D3A7172F-3EA1-4D93-820A-5D24514ED4A7}"/>
              </a:ext>
            </a:extLst>
          </p:cNvPr>
          <p:cNvGrpSpPr/>
          <p:nvPr/>
        </p:nvGrpSpPr>
        <p:grpSpPr>
          <a:xfrm>
            <a:off x="2312681" y="5073078"/>
            <a:ext cx="129965" cy="310316"/>
            <a:chOff x="5982035" y="1924093"/>
            <a:chExt cx="365546" cy="2091496"/>
          </a:xfrm>
        </p:grpSpPr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5FABD3B8-D387-4CA3-81A9-152D71CC2167}"/>
                </a:ext>
              </a:extLst>
            </p:cNvPr>
            <p:cNvCxnSpPr>
              <a:cxnSpLocks/>
            </p:cNvCxnSpPr>
            <p:nvPr/>
          </p:nvCxnSpPr>
          <p:spPr>
            <a:xfrm>
              <a:off x="6188247" y="1924093"/>
              <a:ext cx="0" cy="1594031"/>
            </a:xfrm>
            <a:prstGeom prst="straightConnector1">
              <a:avLst/>
            </a:prstGeom>
            <a:ln w="19050" cmpd="sng">
              <a:solidFill>
                <a:srgbClr val="00B05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ángulo isósceles 33">
              <a:extLst>
                <a:ext uri="{FF2B5EF4-FFF2-40B4-BE49-F238E27FC236}">
                  <a16:creationId xmlns:a16="http://schemas.microsoft.com/office/drawing/2014/main" id="{CE0B7F69-555B-43A0-82D0-82C7EC8C85E4}"/>
                </a:ext>
              </a:extLst>
            </p:cNvPr>
            <p:cNvSpPr/>
            <p:nvPr/>
          </p:nvSpPr>
          <p:spPr>
            <a:xfrm rot="10800000">
              <a:off x="5982035" y="3395802"/>
              <a:ext cx="365546" cy="619787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1D12773-47A9-4197-8494-7D8C22C683C7}"/>
              </a:ext>
            </a:extLst>
          </p:cNvPr>
          <p:cNvGrpSpPr/>
          <p:nvPr/>
        </p:nvGrpSpPr>
        <p:grpSpPr>
          <a:xfrm>
            <a:off x="2519196" y="5073078"/>
            <a:ext cx="129965" cy="310316"/>
            <a:chOff x="5982035" y="1924093"/>
            <a:chExt cx="365546" cy="2091496"/>
          </a:xfrm>
        </p:grpSpPr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37D6028A-5B06-4AE5-80F6-A1D32CF25698}"/>
                </a:ext>
              </a:extLst>
            </p:cNvPr>
            <p:cNvCxnSpPr>
              <a:cxnSpLocks/>
            </p:cNvCxnSpPr>
            <p:nvPr/>
          </p:nvCxnSpPr>
          <p:spPr>
            <a:xfrm>
              <a:off x="6188247" y="1924093"/>
              <a:ext cx="0" cy="1594031"/>
            </a:xfrm>
            <a:prstGeom prst="straightConnector1">
              <a:avLst/>
            </a:prstGeom>
            <a:ln w="19050" cmpd="sng">
              <a:solidFill>
                <a:srgbClr val="00B05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ángulo isósceles 36">
              <a:extLst>
                <a:ext uri="{FF2B5EF4-FFF2-40B4-BE49-F238E27FC236}">
                  <a16:creationId xmlns:a16="http://schemas.microsoft.com/office/drawing/2014/main" id="{058AAA33-BDC5-4571-A1E9-196470266913}"/>
                </a:ext>
              </a:extLst>
            </p:cNvPr>
            <p:cNvSpPr/>
            <p:nvPr/>
          </p:nvSpPr>
          <p:spPr>
            <a:xfrm rot="10800000">
              <a:off x="5982035" y="3395802"/>
              <a:ext cx="365546" cy="619787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DBA117BB-9ADB-42F5-B75F-9EB32B1831EE}"/>
              </a:ext>
            </a:extLst>
          </p:cNvPr>
          <p:cNvGrpSpPr/>
          <p:nvPr/>
        </p:nvGrpSpPr>
        <p:grpSpPr>
          <a:xfrm>
            <a:off x="2708814" y="5073078"/>
            <a:ext cx="129965" cy="310316"/>
            <a:chOff x="5982035" y="1924093"/>
            <a:chExt cx="365546" cy="2091496"/>
          </a:xfrm>
        </p:grpSpPr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4B924A76-CA7D-4A53-85BC-8F93E4F4EE97}"/>
                </a:ext>
              </a:extLst>
            </p:cNvPr>
            <p:cNvCxnSpPr>
              <a:cxnSpLocks/>
            </p:cNvCxnSpPr>
            <p:nvPr/>
          </p:nvCxnSpPr>
          <p:spPr>
            <a:xfrm>
              <a:off x="6188247" y="1924093"/>
              <a:ext cx="0" cy="1594031"/>
            </a:xfrm>
            <a:prstGeom prst="straightConnector1">
              <a:avLst/>
            </a:prstGeom>
            <a:ln w="19050" cmpd="sng">
              <a:solidFill>
                <a:srgbClr val="00B05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riángulo isósceles 39">
              <a:extLst>
                <a:ext uri="{FF2B5EF4-FFF2-40B4-BE49-F238E27FC236}">
                  <a16:creationId xmlns:a16="http://schemas.microsoft.com/office/drawing/2014/main" id="{BED05744-219B-4FF8-9CC5-41661DC2490E}"/>
                </a:ext>
              </a:extLst>
            </p:cNvPr>
            <p:cNvSpPr/>
            <p:nvPr/>
          </p:nvSpPr>
          <p:spPr>
            <a:xfrm rot="10800000">
              <a:off x="5982035" y="3395802"/>
              <a:ext cx="365546" cy="619787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FCF66632-0F92-419E-B253-E3EA9F4FD048}"/>
              </a:ext>
            </a:extLst>
          </p:cNvPr>
          <p:cNvGrpSpPr/>
          <p:nvPr/>
        </p:nvGrpSpPr>
        <p:grpSpPr>
          <a:xfrm>
            <a:off x="2112829" y="4714230"/>
            <a:ext cx="129965" cy="310316"/>
            <a:chOff x="5982035" y="1924093"/>
            <a:chExt cx="365546" cy="2091496"/>
          </a:xfrm>
        </p:grpSpPr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481266CD-06BC-4398-991C-F11846BE3FA9}"/>
                </a:ext>
              </a:extLst>
            </p:cNvPr>
            <p:cNvCxnSpPr>
              <a:cxnSpLocks/>
            </p:cNvCxnSpPr>
            <p:nvPr/>
          </p:nvCxnSpPr>
          <p:spPr>
            <a:xfrm>
              <a:off x="6188247" y="1924093"/>
              <a:ext cx="0" cy="1594031"/>
            </a:xfrm>
            <a:prstGeom prst="straightConnector1">
              <a:avLst/>
            </a:prstGeom>
            <a:ln w="19050" cmpd="sng">
              <a:solidFill>
                <a:srgbClr val="00B05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ángulo isósceles 42">
              <a:extLst>
                <a:ext uri="{FF2B5EF4-FFF2-40B4-BE49-F238E27FC236}">
                  <a16:creationId xmlns:a16="http://schemas.microsoft.com/office/drawing/2014/main" id="{25527A2B-8991-4856-85E4-95474A19EEC7}"/>
                </a:ext>
              </a:extLst>
            </p:cNvPr>
            <p:cNvSpPr/>
            <p:nvPr/>
          </p:nvSpPr>
          <p:spPr>
            <a:xfrm rot="10800000">
              <a:off x="5982035" y="3395802"/>
              <a:ext cx="365546" cy="619787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DCE5BA2-CF45-4041-8481-954AB009BA83}"/>
              </a:ext>
            </a:extLst>
          </p:cNvPr>
          <p:cNvGrpSpPr/>
          <p:nvPr/>
        </p:nvGrpSpPr>
        <p:grpSpPr>
          <a:xfrm>
            <a:off x="2312681" y="4714230"/>
            <a:ext cx="129965" cy="310316"/>
            <a:chOff x="5982035" y="1924093"/>
            <a:chExt cx="365546" cy="2091496"/>
          </a:xfrm>
        </p:grpSpPr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A0FF23E9-6515-4F84-8D50-8AADB336362C}"/>
                </a:ext>
              </a:extLst>
            </p:cNvPr>
            <p:cNvCxnSpPr>
              <a:cxnSpLocks/>
            </p:cNvCxnSpPr>
            <p:nvPr/>
          </p:nvCxnSpPr>
          <p:spPr>
            <a:xfrm>
              <a:off x="6188247" y="1924093"/>
              <a:ext cx="0" cy="1594031"/>
            </a:xfrm>
            <a:prstGeom prst="straightConnector1">
              <a:avLst/>
            </a:prstGeom>
            <a:ln w="19050" cmpd="sng">
              <a:solidFill>
                <a:srgbClr val="00B05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ángulo isósceles 45">
              <a:extLst>
                <a:ext uri="{FF2B5EF4-FFF2-40B4-BE49-F238E27FC236}">
                  <a16:creationId xmlns:a16="http://schemas.microsoft.com/office/drawing/2014/main" id="{86825E38-7EC9-4F85-B961-9D1E8591E4A4}"/>
                </a:ext>
              </a:extLst>
            </p:cNvPr>
            <p:cNvSpPr/>
            <p:nvPr/>
          </p:nvSpPr>
          <p:spPr>
            <a:xfrm rot="10800000">
              <a:off x="5982035" y="3395802"/>
              <a:ext cx="365546" cy="619787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A02B416C-0499-416F-B8CF-943ADE56415A}"/>
              </a:ext>
            </a:extLst>
          </p:cNvPr>
          <p:cNvGrpSpPr/>
          <p:nvPr/>
        </p:nvGrpSpPr>
        <p:grpSpPr>
          <a:xfrm>
            <a:off x="2519196" y="4714230"/>
            <a:ext cx="129965" cy="310316"/>
            <a:chOff x="5982035" y="1924093"/>
            <a:chExt cx="365546" cy="2091496"/>
          </a:xfrm>
        </p:grpSpPr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4FC2654F-B44A-41BD-9B35-3DBEEC9BD8EA}"/>
                </a:ext>
              </a:extLst>
            </p:cNvPr>
            <p:cNvCxnSpPr>
              <a:cxnSpLocks/>
            </p:cNvCxnSpPr>
            <p:nvPr/>
          </p:nvCxnSpPr>
          <p:spPr>
            <a:xfrm>
              <a:off x="6188247" y="1924093"/>
              <a:ext cx="0" cy="1594031"/>
            </a:xfrm>
            <a:prstGeom prst="straightConnector1">
              <a:avLst/>
            </a:prstGeom>
            <a:ln w="19050" cmpd="sng">
              <a:solidFill>
                <a:srgbClr val="00B05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riángulo isósceles 48">
              <a:extLst>
                <a:ext uri="{FF2B5EF4-FFF2-40B4-BE49-F238E27FC236}">
                  <a16:creationId xmlns:a16="http://schemas.microsoft.com/office/drawing/2014/main" id="{E89ED2FB-A1B8-404E-A5B4-3112867CACE4}"/>
                </a:ext>
              </a:extLst>
            </p:cNvPr>
            <p:cNvSpPr/>
            <p:nvPr/>
          </p:nvSpPr>
          <p:spPr>
            <a:xfrm rot="10800000">
              <a:off x="5982035" y="3395802"/>
              <a:ext cx="365546" cy="619787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57AACAF3-A87A-4023-82C2-FC7F313831CE}"/>
              </a:ext>
            </a:extLst>
          </p:cNvPr>
          <p:cNvGrpSpPr/>
          <p:nvPr/>
        </p:nvGrpSpPr>
        <p:grpSpPr>
          <a:xfrm>
            <a:off x="2708814" y="4714230"/>
            <a:ext cx="129965" cy="310316"/>
            <a:chOff x="5982035" y="1924093"/>
            <a:chExt cx="365546" cy="2091496"/>
          </a:xfrm>
        </p:grpSpPr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593FD8FC-046E-4D8A-BCC6-79BF9FC4CF06}"/>
                </a:ext>
              </a:extLst>
            </p:cNvPr>
            <p:cNvCxnSpPr>
              <a:cxnSpLocks/>
            </p:cNvCxnSpPr>
            <p:nvPr/>
          </p:nvCxnSpPr>
          <p:spPr>
            <a:xfrm>
              <a:off x="6188247" y="1924093"/>
              <a:ext cx="0" cy="1594031"/>
            </a:xfrm>
            <a:prstGeom prst="straightConnector1">
              <a:avLst/>
            </a:prstGeom>
            <a:ln w="19050" cmpd="sng">
              <a:solidFill>
                <a:srgbClr val="00B05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riángulo isósceles 51">
              <a:extLst>
                <a:ext uri="{FF2B5EF4-FFF2-40B4-BE49-F238E27FC236}">
                  <a16:creationId xmlns:a16="http://schemas.microsoft.com/office/drawing/2014/main" id="{4856E252-5A55-4C21-998A-DD250BB2ED63}"/>
                </a:ext>
              </a:extLst>
            </p:cNvPr>
            <p:cNvSpPr/>
            <p:nvPr/>
          </p:nvSpPr>
          <p:spPr>
            <a:xfrm rot="10800000">
              <a:off x="5982035" y="3395802"/>
              <a:ext cx="365546" cy="619787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39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19" y="376920"/>
            <a:ext cx="5183373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FFFF"/>
                </a:solidFill>
              </a:rPr>
              <a:t>BEM Simplification</a:t>
            </a:r>
            <a:endParaRPr lang="en-US"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200485E-5482-4788-84D8-69B3F14C6791}"/>
              </a:ext>
            </a:extLst>
          </p:cNvPr>
          <p:cNvSpPr/>
          <p:nvPr/>
        </p:nvSpPr>
        <p:spPr>
          <a:xfrm>
            <a:off x="4214997" y="2148260"/>
            <a:ext cx="3876991" cy="327033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EB56C28C-7F02-4DAD-872D-2C45CC0633C8}"/>
              </a:ext>
            </a:extLst>
          </p:cNvPr>
          <p:cNvCxnSpPr/>
          <p:nvPr/>
        </p:nvCxnSpPr>
        <p:spPr>
          <a:xfrm>
            <a:off x="3999608" y="1964721"/>
            <a:ext cx="430776" cy="367079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FFC9D331-FF82-427B-AA0A-2769C59AE064}"/>
              </a:ext>
            </a:extLst>
          </p:cNvPr>
          <p:cNvCxnSpPr/>
          <p:nvPr/>
        </p:nvCxnSpPr>
        <p:spPr>
          <a:xfrm>
            <a:off x="7876599" y="5235053"/>
            <a:ext cx="430776" cy="367079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595110DD-3409-4C7E-A691-0EB0B46C67B9}"/>
              </a:ext>
            </a:extLst>
          </p:cNvPr>
          <p:cNvCxnSpPr>
            <a:cxnSpLocks/>
          </p:cNvCxnSpPr>
          <p:nvPr/>
        </p:nvCxnSpPr>
        <p:spPr>
          <a:xfrm flipH="1">
            <a:off x="7828088" y="1964721"/>
            <a:ext cx="527798" cy="387472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54AC791F-A650-471B-8087-AEE989697DE7}"/>
              </a:ext>
            </a:extLst>
          </p:cNvPr>
          <p:cNvCxnSpPr>
            <a:cxnSpLocks/>
          </p:cNvCxnSpPr>
          <p:nvPr/>
        </p:nvCxnSpPr>
        <p:spPr>
          <a:xfrm flipH="1">
            <a:off x="3951099" y="5214660"/>
            <a:ext cx="527798" cy="387472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6D2D7295-F106-4F12-B42A-2A7CA0185BEA}"/>
              </a:ext>
            </a:extLst>
          </p:cNvPr>
          <p:cNvSpPr/>
          <p:nvPr/>
        </p:nvSpPr>
        <p:spPr>
          <a:xfrm>
            <a:off x="6128269" y="2069469"/>
            <a:ext cx="228970" cy="218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D0096FCA-916A-43C5-900A-62775ACCB876}"/>
              </a:ext>
            </a:extLst>
          </p:cNvPr>
          <p:cNvSpPr/>
          <p:nvPr/>
        </p:nvSpPr>
        <p:spPr>
          <a:xfrm>
            <a:off x="6128269" y="5299014"/>
            <a:ext cx="228970" cy="218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7899C0AE-A7E6-4EEC-B526-58551527EAD3}"/>
              </a:ext>
            </a:extLst>
          </p:cNvPr>
          <p:cNvSpPr/>
          <p:nvPr/>
        </p:nvSpPr>
        <p:spPr>
          <a:xfrm>
            <a:off x="7996907" y="3672190"/>
            <a:ext cx="228970" cy="218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30246DA3-456A-4D51-93CF-58B33D670DA2}"/>
              </a:ext>
            </a:extLst>
          </p:cNvPr>
          <p:cNvSpPr/>
          <p:nvPr/>
        </p:nvSpPr>
        <p:spPr>
          <a:xfrm>
            <a:off x="4094689" y="3684241"/>
            <a:ext cx="228970" cy="218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E2A0D145-DF8B-4401-B27C-3FDC0EB4612F}"/>
              </a:ext>
            </a:extLst>
          </p:cNvPr>
          <p:cNvCxnSpPr>
            <a:cxnSpLocks/>
          </p:cNvCxnSpPr>
          <p:nvPr/>
        </p:nvCxnSpPr>
        <p:spPr>
          <a:xfrm flipV="1">
            <a:off x="2815943" y="1558710"/>
            <a:ext cx="0" cy="4671904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79502328-B813-47E1-BF67-FB879759DB58}"/>
              </a:ext>
            </a:extLst>
          </p:cNvPr>
          <p:cNvCxnSpPr>
            <a:cxnSpLocks/>
          </p:cNvCxnSpPr>
          <p:nvPr/>
        </p:nvCxnSpPr>
        <p:spPr>
          <a:xfrm>
            <a:off x="2815943" y="6193535"/>
            <a:ext cx="6919594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00545855-2A1A-4F79-97A0-32EC8EC25689}"/>
              </a:ext>
            </a:extLst>
          </p:cNvPr>
          <p:cNvSpPr txBox="1"/>
          <p:nvPr/>
        </p:nvSpPr>
        <p:spPr>
          <a:xfrm>
            <a:off x="6076388" y="203507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/>
              <a:t>N1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4C1D0479-40FC-48C9-843A-AC128B9C09B9}"/>
              </a:ext>
            </a:extLst>
          </p:cNvPr>
          <p:cNvSpPr txBox="1"/>
          <p:nvPr/>
        </p:nvSpPr>
        <p:spPr>
          <a:xfrm>
            <a:off x="7940056" y="3637799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/>
              <a:t>N2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4EC0AEE5-D0C5-43EC-B039-FD1D20450EF6}"/>
              </a:ext>
            </a:extLst>
          </p:cNvPr>
          <p:cNvSpPr txBox="1"/>
          <p:nvPr/>
        </p:nvSpPr>
        <p:spPr>
          <a:xfrm>
            <a:off x="6059094" y="5264623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/>
              <a:t>N3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0B196892-8C28-4F79-BC8C-466DDB4D92BC}"/>
              </a:ext>
            </a:extLst>
          </p:cNvPr>
          <p:cNvSpPr txBox="1"/>
          <p:nvPr/>
        </p:nvSpPr>
        <p:spPr>
          <a:xfrm>
            <a:off x="4025514" y="3672181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/>
              <a:t>N4</a:t>
            </a:r>
          </a:p>
        </p:txBody>
      </p: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24514685-F0AB-447D-81CD-9D2F86407037}"/>
              </a:ext>
            </a:extLst>
          </p:cNvPr>
          <p:cNvCxnSpPr>
            <a:cxnSpLocks/>
          </p:cNvCxnSpPr>
          <p:nvPr/>
        </p:nvCxnSpPr>
        <p:spPr>
          <a:xfrm flipV="1">
            <a:off x="2832498" y="3506771"/>
            <a:ext cx="4746653" cy="268676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864DCB56-41B8-4437-97A9-DFFD19D1A09B}"/>
              </a:ext>
            </a:extLst>
          </p:cNvPr>
          <p:cNvCxnSpPr>
            <a:cxnSpLocks/>
          </p:cNvCxnSpPr>
          <p:nvPr/>
        </p:nvCxnSpPr>
        <p:spPr>
          <a:xfrm flipV="1">
            <a:off x="2815942" y="2352193"/>
            <a:ext cx="3356281" cy="3841345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2694098B-355F-4584-8BB9-7FB7BE0A834E}"/>
              </a:ext>
            </a:extLst>
          </p:cNvPr>
          <p:cNvSpPr txBox="1"/>
          <p:nvPr/>
        </p:nvSpPr>
        <p:spPr>
          <a:xfrm>
            <a:off x="5940754" y="4361668"/>
            <a:ext cx="231469" cy="287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353EA1F0-B84E-4F77-A6A1-1D6794FA214E}"/>
              </a:ext>
            </a:extLst>
          </p:cNvPr>
          <p:cNvSpPr txBox="1"/>
          <p:nvPr/>
        </p:nvSpPr>
        <p:spPr>
          <a:xfrm>
            <a:off x="4930567" y="3246305"/>
            <a:ext cx="224938" cy="287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C000"/>
                </a:solidFill>
              </a:rPr>
              <a:t>z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39A1B00C-AF4E-401B-B56C-A41A4B0C2CFD}"/>
              </a:ext>
            </a:extLst>
          </p:cNvPr>
          <p:cNvSpPr txBox="1"/>
          <p:nvPr/>
        </p:nvSpPr>
        <p:spPr>
          <a:xfrm>
            <a:off x="9375307" y="5754062"/>
            <a:ext cx="231469" cy="287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239D0F9A-BB51-4FEF-A31F-6DAE93011B17}"/>
              </a:ext>
            </a:extLst>
          </p:cNvPr>
          <p:cNvSpPr txBox="1"/>
          <p:nvPr/>
        </p:nvSpPr>
        <p:spPr>
          <a:xfrm>
            <a:off x="2901863" y="1445172"/>
            <a:ext cx="186720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4B3A09F3-6B58-40C7-9655-36A3E002D162}"/>
              </a:ext>
            </a:extLst>
          </p:cNvPr>
          <p:cNvSpPr/>
          <p:nvPr/>
        </p:nvSpPr>
        <p:spPr>
          <a:xfrm>
            <a:off x="2759513" y="6158163"/>
            <a:ext cx="112855" cy="1078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1B8B8AD5-EC3B-4804-BC99-0314EFC53AF0}"/>
              </a:ext>
            </a:extLst>
          </p:cNvPr>
          <p:cNvCxnSpPr/>
          <p:nvPr/>
        </p:nvCxnSpPr>
        <p:spPr>
          <a:xfrm flipV="1">
            <a:off x="5043036" y="1435423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21B1A587-6575-476E-B870-41FFB3F6CBC6}"/>
              </a:ext>
            </a:extLst>
          </p:cNvPr>
          <p:cNvCxnSpPr>
            <a:cxnSpLocks/>
          </p:cNvCxnSpPr>
          <p:nvPr/>
        </p:nvCxnSpPr>
        <p:spPr>
          <a:xfrm>
            <a:off x="5043036" y="5454521"/>
            <a:ext cx="0" cy="58708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08F4C518-C9AC-455D-BF99-B6EA65E345AA}"/>
              </a:ext>
            </a:extLst>
          </p:cNvPr>
          <p:cNvCxnSpPr/>
          <p:nvPr/>
        </p:nvCxnSpPr>
        <p:spPr>
          <a:xfrm flipV="1">
            <a:off x="5225098" y="144517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E59A6255-74A3-432B-B4EA-6A749C311063}"/>
              </a:ext>
            </a:extLst>
          </p:cNvPr>
          <p:cNvCxnSpPr/>
          <p:nvPr/>
        </p:nvCxnSpPr>
        <p:spPr>
          <a:xfrm flipV="1">
            <a:off x="5392692" y="144517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F1AFBB32-3DA5-4628-BCD2-ABBDFE835F53}"/>
              </a:ext>
            </a:extLst>
          </p:cNvPr>
          <p:cNvCxnSpPr/>
          <p:nvPr/>
        </p:nvCxnSpPr>
        <p:spPr>
          <a:xfrm flipV="1">
            <a:off x="4516142" y="1435423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7A6D8F7B-AB95-4245-ACB6-0F630594A833}"/>
              </a:ext>
            </a:extLst>
          </p:cNvPr>
          <p:cNvCxnSpPr/>
          <p:nvPr/>
        </p:nvCxnSpPr>
        <p:spPr>
          <a:xfrm flipV="1">
            <a:off x="4698204" y="144517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D69AA1FA-38BC-4F8E-B07A-1DF52823A370}"/>
              </a:ext>
            </a:extLst>
          </p:cNvPr>
          <p:cNvCxnSpPr/>
          <p:nvPr/>
        </p:nvCxnSpPr>
        <p:spPr>
          <a:xfrm flipV="1">
            <a:off x="4865798" y="144517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BB3F282A-C9BF-4CAB-BF4A-7DB8B21C4F74}"/>
              </a:ext>
            </a:extLst>
          </p:cNvPr>
          <p:cNvCxnSpPr/>
          <p:nvPr/>
        </p:nvCxnSpPr>
        <p:spPr>
          <a:xfrm flipV="1">
            <a:off x="5551844" y="1425673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FA4971C0-0514-4F87-BFAB-A477AEF32C6E}"/>
              </a:ext>
            </a:extLst>
          </p:cNvPr>
          <p:cNvCxnSpPr/>
          <p:nvPr/>
        </p:nvCxnSpPr>
        <p:spPr>
          <a:xfrm flipV="1">
            <a:off x="5733907" y="1435423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6B50955D-928B-43A3-AEA5-9AA1460ECFCE}"/>
              </a:ext>
            </a:extLst>
          </p:cNvPr>
          <p:cNvCxnSpPr/>
          <p:nvPr/>
        </p:nvCxnSpPr>
        <p:spPr>
          <a:xfrm flipV="1">
            <a:off x="5901500" y="1435423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08BA8162-7E75-4161-9BC6-83245DEA6430}"/>
              </a:ext>
            </a:extLst>
          </p:cNvPr>
          <p:cNvCxnSpPr/>
          <p:nvPr/>
        </p:nvCxnSpPr>
        <p:spPr>
          <a:xfrm flipV="1">
            <a:off x="4210772" y="144517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6D63F78D-24F3-4FAB-B533-C94E0D8FA6F2}"/>
              </a:ext>
            </a:extLst>
          </p:cNvPr>
          <p:cNvCxnSpPr/>
          <p:nvPr/>
        </p:nvCxnSpPr>
        <p:spPr>
          <a:xfrm flipV="1">
            <a:off x="4378365" y="144517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85076A1C-984F-4058-BAB8-010E21CD49C5}"/>
              </a:ext>
            </a:extLst>
          </p:cNvPr>
          <p:cNvCxnSpPr/>
          <p:nvPr/>
        </p:nvCxnSpPr>
        <p:spPr>
          <a:xfrm flipV="1">
            <a:off x="6896208" y="1425673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D7FAD135-B178-4A1C-A961-A9E0DD8C58AE}"/>
              </a:ext>
            </a:extLst>
          </p:cNvPr>
          <p:cNvCxnSpPr/>
          <p:nvPr/>
        </p:nvCxnSpPr>
        <p:spPr>
          <a:xfrm flipV="1">
            <a:off x="7078271" y="1435423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B947714D-2FF0-4D7C-A501-CE8C802C93BC}"/>
              </a:ext>
            </a:extLst>
          </p:cNvPr>
          <p:cNvCxnSpPr/>
          <p:nvPr/>
        </p:nvCxnSpPr>
        <p:spPr>
          <a:xfrm flipV="1">
            <a:off x="7245864" y="1435423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889D9283-293C-467D-8E8C-01A4099A0243}"/>
              </a:ext>
            </a:extLst>
          </p:cNvPr>
          <p:cNvCxnSpPr/>
          <p:nvPr/>
        </p:nvCxnSpPr>
        <p:spPr>
          <a:xfrm flipV="1">
            <a:off x="6369314" y="1425673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4EDE1E66-2671-4AD6-A561-E480A7CBED36}"/>
              </a:ext>
            </a:extLst>
          </p:cNvPr>
          <p:cNvCxnSpPr/>
          <p:nvPr/>
        </p:nvCxnSpPr>
        <p:spPr>
          <a:xfrm flipV="1">
            <a:off x="6551377" y="1435423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C482DB71-2C5A-46FB-B835-CD10B4B939B0}"/>
              </a:ext>
            </a:extLst>
          </p:cNvPr>
          <p:cNvCxnSpPr/>
          <p:nvPr/>
        </p:nvCxnSpPr>
        <p:spPr>
          <a:xfrm flipV="1">
            <a:off x="6718970" y="1435423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0BD22FC0-81C3-488E-9EF3-D0D2B62B0FC2}"/>
              </a:ext>
            </a:extLst>
          </p:cNvPr>
          <p:cNvCxnSpPr/>
          <p:nvPr/>
        </p:nvCxnSpPr>
        <p:spPr>
          <a:xfrm flipV="1">
            <a:off x="7405017" y="1415923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E2C29082-13AA-4C86-AC04-F01BCBE1DB3F}"/>
              </a:ext>
            </a:extLst>
          </p:cNvPr>
          <p:cNvCxnSpPr/>
          <p:nvPr/>
        </p:nvCxnSpPr>
        <p:spPr>
          <a:xfrm flipV="1">
            <a:off x="7587079" y="1425673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9E5B33DE-10C4-467A-80DA-7466EC35AAEB}"/>
              </a:ext>
            </a:extLst>
          </p:cNvPr>
          <p:cNvCxnSpPr/>
          <p:nvPr/>
        </p:nvCxnSpPr>
        <p:spPr>
          <a:xfrm flipV="1">
            <a:off x="7754673" y="1425673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0205381E-6404-41DD-A834-C8CB7B33BC26}"/>
              </a:ext>
            </a:extLst>
          </p:cNvPr>
          <p:cNvCxnSpPr/>
          <p:nvPr/>
        </p:nvCxnSpPr>
        <p:spPr>
          <a:xfrm flipV="1">
            <a:off x="6063944" y="1435423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19E88CED-61D0-4F29-B585-368983EA5B42}"/>
              </a:ext>
            </a:extLst>
          </p:cNvPr>
          <p:cNvCxnSpPr/>
          <p:nvPr/>
        </p:nvCxnSpPr>
        <p:spPr>
          <a:xfrm flipV="1">
            <a:off x="6231538" y="1435423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68E7EF21-3405-41C0-B3B6-B32A065D9E5D}"/>
              </a:ext>
            </a:extLst>
          </p:cNvPr>
          <p:cNvCxnSpPr/>
          <p:nvPr/>
        </p:nvCxnSpPr>
        <p:spPr>
          <a:xfrm flipV="1">
            <a:off x="7906742" y="1415923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900075C5-F4AE-485C-8BF7-9733AEF303F9}"/>
              </a:ext>
            </a:extLst>
          </p:cNvPr>
          <p:cNvCxnSpPr/>
          <p:nvPr/>
        </p:nvCxnSpPr>
        <p:spPr>
          <a:xfrm flipV="1">
            <a:off x="8078876" y="1415923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DAA35182-26EF-4B46-80A0-ED0A073CC176}"/>
              </a:ext>
            </a:extLst>
          </p:cNvPr>
          <p:cNvCxnSpPr>
            <a:cxnSpLocks/>
          </p:cNvCxnSpPr>
          <p:nvPr/>
        </p:nvCxnSpPr>
        <p:spPr>
          <a:xfrm>
            <a:off x="5049065" y="541859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4B64C1B5-8858-46FE-BF9A-E5D8A66AB561}"/>
              </a:ext>
            </a:extLst>
          </p:cNvPr>
          <p:cNvCxnSpPr>
            <a:cxnSpLocks/>
          </p:cNvCxnSpPr>
          <p:nvPr/>
        </p:nvCxnSpPr>
        <p:spPr>
          <a:xfrm>
            <a:off x="5231128" y="542834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5BA5AB41-BD21-4064-98A0-5517B4D925FD}"/>
              </a:ext>
            </a:extLst>
          </p:cNvPr>
          <p:cNvCxnSpPr>
            <a:cxnSpLocks/>
          </p:cNvCxnSpPr>
          <p:nvPr/>
        </p:nvCxnSpPr>
        <p:spPr>
          <a:xfrm>
            <a:off x="5398721" y="542834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172B0840-5978-4978-9F9B-7F31B525DA13}"/>
              </a:ext>
            </a:extLst>
          </p:cNvPr>
          <p:cNvCxnSpPr>
            <a:cxnSpLocks/>
          </p:cNvCxnSpPr>
          <p:nvPr/>
        </p:nvCxnSpPr>
        <p:spPr>
          <a:xfrm>
            <a:off x="4522171" y="541859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E6ED2D0C-4E3A-4A75-AECB-77815629E3C8}"/>
              </a:ext>
            </a:extLst>
          </p:cNvPr>
          <p:cNvCxnSpPr>
            <a:cxnSpLocks/>
          </p:cNvCxnSpPr>
          <p:nvPr/>
        </p:nvCxnSpPr>
        <p:spPr>
          <a:xfrm>
            <a:off x="4704234" y="542834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94D771B5-789F-4ACB-980F-DA43326D3314}"/>
              </a:ext>
            </a:extLst>
          </p:cNvPr>
          <p:cNvCxnSpPr>
            <a:cxnSpLocks/>
          </p:cNvCxnSpPr>
          <p:nvPr/>
        </p:nvCxnSpPr>
        <p:spPr>
          <a:xfrm>
            <a:off x="4871827" y="542834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CBB5FDB0-9214-4764-9B76-59B2E01507BD}"/>
              </a:ext>
            </a:extLst>
          </p:cNvPr>
          <p:cNvCxnSpPr>
            <a:cxnSpLocks/>
          </p:cNvCxnSpPr>
          <p:nvPr/>
        </p:nvCxnSpPr>
        <p:spPr>
          <a:xfrm>
            <a:off x="5557874" y="540884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BC3732FE-E315-4B81-B90A-1130F692C33A}"/>
              </a:ext>
            </a:extLst>
          </p:cNvPr>
          <p:cNvCxnSpPr>
            <a:cxnSpLocks/>
          </p:cNvCxnSpPr>
          <p:nvPr/>
        </p:nvCxnSpPr>
        <p:spPr>
          <a:xfrm>
            <a:off x="5739936" y="541859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de flecha 135">
            <a:extLst>
              <a:ext uri="{FF2B5EF4-FFF2-40B4-BE49-F238E27FC236}">
                <a16:creationId xmlns:a16="http://schemas.microsoft.com/office/drawing/2014/main" id="{5C989026-FC6B-44DB-A031-20ECFA211AD2}"/>
              </a:ext>
            </a:extLst>
          </p:cNvPr>
          <p:cNvCxnSpPr>
            <a:cxnSpLocks/>
          </p:cNvCxnSpPr>
          <p:nvPr/>
        </p:nvCxnSpPr>
        <p:spPr>
          <a:xfrm>
            <a:off x="5907529" y="541859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DE0F53CE-3F14-40C3-9BD1-A5BFE4F9E69F}"/>
              </a:ext>
            </a:extLst>
          </p:cNvPr>
          <p:cNvCxnSpPr>
            <a:cxnSpLocks/>
          </p:cNvCxnSpPr>
          <p:nvPr/>
        </p:nvCxnSpPr>
        <p:spPr>
          <a:xfrm>
            <a:off x="4216801" y="542834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EE5CB0F1-376B-47C5-9FED-00DC66147366}"/>
              </a:ext>
            </a:extLst>
          </p:cNvPr>
          <p:cNvCxnSpPr>
            <a:cxnSpLocks/>
          </p:cNvCxnSpPr>
          <p:nvPr/>
        </p:nvCxnSpPr>
        <p:spPr>
          <a:xfrm>
            <a:off x="4384394" y="542834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2BDDB9A7-31F2-4853-89F7-4160AEC8332E}"/>
              </a:ext>
            </a:extLst>
          </p:cNvPr>
          <p:cNvCxnSpPr>
            <a:cxnSpLocks/>
          </p:cNvCxnSpPr>
          <p:nvPr/>
        </p:nvCxnSpPr>
        <p:spPr>
          <a:xfrm>
            <a:off x="6902238" y="540884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2C014469-8E21-4B26-8615-EE91EC99E93D}"/>
              </a:ext>
            </a:extLst>
          </p:cNvPr>
          <p:cNvCxnSpPr>
            <a:cxnSpLocks/>
          </p:cNvCxnSpPr>
          <p:nvPr/>
        </p:nvCxnSpPr>
        <p:spPr>
          <a:xfrm>
            <a:off x="7084300" y="541859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A09317A3-4CF3-4C3D-AFDE-C3E7AC125AD3}"/>
              </a:ext>
            </a:extLst>
          </p:cNvPr>
          <p:cNvCxnSpPr>
            <a:cxnSpLocks/>
          </p:cNvCxnSpPr>
          <p:nvPr/>
        </p:nvCxnSpPr>
        <p:spPr>
          <a:xfrm>
            <a:off x="7251893" y="541859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CF32FCD0-E1A9-40A9-878C-BEE43EE84F1F}"/>
              </a:ext>
            </a:extLst>
          </p:cNvPr>
          <p:cNvCxnSpPr>
            <a:cxnSpLocks/>
          </p:cNvCxnSpPr>
          <p:nvPr/>
        </p:nvCxnSpPr>
        <p:spPr>
          <a:xfrm>
            <a:off x="6375344" y="540884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C622C5FB-656E-4497-AA97-2A5DD8A21256}"/>
              </a:ext>
            </a:extLst>
          </p:cNvPr>
          <p:cNvCxnSpPr>
            <a:cxnSpLocks/>
          </p:cNvCxnSpPr>
          <p:nvPr/>
        </p:nvCxnSpPr>
        <p:spPr>
          <a:xfrm>
            <a:off x="6557406" y="541859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35FCE04B-2166-45E3-A0AE-079B4894B123}"/>
              </a:ext>
            </a:extLst>
          </p:cNvPr>
          <p:cNvCxnSpPr>
            <a:cxnSpLocks/>
          </p:cNvCxnSpPr>
          <p:nvPr/>
        </p:nvCxnSpPr>
        <p:spPr>
          <a:xfrm>
            <a:off x="6724999" y="541859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EA3D26CA-AF43-4E47-B272-CC8C25AD6D19}"/>
              </a:ext>
            </a:extLst>
          </p:cNvPr>
          <p:cNvCxnSpPr>
            <a:cxnSpLocks/>
          </p:cNvCxnSpPr>
          <p:nvPr/>
        </p:nvCxnSpPr>
        <p:spPr>
          <a:xfrm>
            <a:off x="7411046" y="5399093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09D6A7AC-0049-4A15-8D94-30A2A6E07A84}"/>
              </a:ext>
            </a:extLst>
          </p:cNvPr>
          <p:cNvCxnSpPr>
            <a:cxnSpLocks/>
          </p:cNvCxnSpPr>
          <p:nvPr/>
        </p:nvCxnSpPr>
        <p:spPr>
          <a:xfrm>
            <a:off x="7593109" y="540884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FAB5EC29-F04E-4020-8071-7F96C8308601}"/>
              </a:ext>
            </a:extLst>
          </p:cNvPr>
          <p:cNvCxnSpPr>
            <a:cxnSpLocks/>
          </p:cNvCxnSpPr>
          <p:nvPr/>
        </p:nvCxnSpPr>
        <p:spPr>
          <a:xfrm>
            <a:off x="7760702" y="540884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D7C01B8E-5FE9-47E1-842A-C4119762F307}"/>
              </a:ext>
            </a:extLst>
          </p:cNvPr>
          <p:cNvCxnSpPr>
            <a:cxnSpLocks/>
          </p:cNvCxnSpPr>
          <p:nvPr/>
        </p:nvCxnSpPr>
        <p:spPr>
          <a:xfrm>
            <a:off x="6069974" y="541859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D2AF0758-E2C3-46A2-A8C9-A09A7E39FE69}"/>
              </a:ext>
            </a:extLst>
          </p:cNvPr>
          <p:cNvCxnSpPr>
            <a:cxnSpLocks/>
          </p:cNvCxnSpPr>
          <p:nvPr/>
        </p:nvCxnSpPr>
        <p:spPr>
          <a:xfrm>
            <a:off x="6237567" y="5418592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3BD29CDB-E091-4875-BB70-13A716036D0E}"/>
              </a:ext>
            </a:extLst>
          </p:cNvPr>
          <p:cNvCxnSpPr>
            <a:cxnSpLocks/>
          </p:cNvCxnSpPr>
          <p:nvPr/>
        </p:nvCxnSpPr>
        <p:spPr>
          <a:xfrm>
            <a:off x="7912772" y="5399093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3E5DD168-1DE5-4492-AE1E-61DE892F291F}"/>
              </a:ext>
            </a:extLst>
          </p:cNvPr>
          <p:cNvCxnSpPr>
            <a:cxnSpLocks/>
          </p:cNvCxnSpPr>
          <p:nvPr/>
        </p:nvCxnSpPr>
        <p:spPr>
          <a:xfrm>
            <a:off x="8084906" y="5399093"/>
            <a:ext cx="0" cy="7128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279E5CF8-E2CE-4819-BE47-6C4E53B4E078}"/>
              </a:ext>
            </a:extLst>
          </p:cNvPr>
          <p:cNvSpPr txBox="1"/>
          <p:nvPr/>
        </p:nvSpPr>
        <p:spPr>
          <a:xfrm>
            <a:off x="2454782" y="6158163"/>
            <a:ext cx="388219" cy="287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0,0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ED2EC5D-95C5-474B-9F09-A35B6A942320}"/>
              </a:ext>
            </a:extLst>
          </p:cNvPr>
          <p:cNvSpPr txBox="1"/>
          <p:nvPr/>
        </p:nvSpPr>
        <p:spPr>
          <a:xfrm>
            <a:off x="3969813" y="6193535"/>
            <a:ext cx="245838" cy="287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ABDF909E-7ED8-468F-AA10-EEEA68948463}"/>
              </a:ext>
            </a:extLst>
          </p:cNvPr>
          <p:cNvSpPr txBox="1"/>
          <p:nvPr/>
        </p:nvSpPr>
        <p:spPr>
          <a:xfrm>
            <a:off x="7945310" y="6192947"/>
            <a:ext cx="245838" cy="287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8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C10821FB-83E3-493A-A9EB-3FCF9963071B}"/>
              </a:ext>
            </a:extLst>
          </p:cNvPr>
          <p:cNvSpPr txBox="1"/>
          <p:nvPr/>
        </p:nvSpPr>
        <p:spPr>
          <a:xfrm>
            <a:off x="2477635" y="5324973"/>
            <a:ext cx="245838" cy="287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71F0CA0A-0ED5-485B-A90D-2D15E0787E14}"/>
              </a:ext>
            </a:extLst>
          </p:cNvPr>
          <p:cNvSpPr txBox="1"/>
          <p:nvPr/>
        </p:nvSpPr>
        <p:spPr>
          <a:xfrm>
            <a:off x="2473196" y="1984988"/>
            <a:ext cx="245838" cy="287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4817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19" y="376920"/>
            <a:ext cx="7521221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Boundary </a:t>
            </a:r>
            <a:r>
              <a:rPr lang="en-US" sz="2200" b="1" dirty="0">
                <a:solidFill>
                  <a:srgbClr val="FFFFFF"/>
                </a:solidFill>
              </a:rPr>
              <a:t>Element Method main equations</a:t>
            </a:r>
            <a:endParaRPr lang="en-US"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2842711-5F03-4440-B0F9-04AF9879BE78}"/>
                  </a:ext>
                </a:extLst>
              </p:cNvPr>
              <p:cNvSpPr txBox="1"/>
              <p:nvPr/>
            </p:nvSpPr>
            <p:spPr>
              <a:xfrm>
                <a:off x="1086440" y="1786588"/>
                <a:ext cx="8010426" cy="595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𝑑𝑠</m:t>
                          </m:r>
                          <m:d>
                            <m:d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− </m:t>
                          </m:r>
                          <m:nary>
                            <m:naryPr>
                              <m:limLoc m:val="subSup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  <m:d>
                                <m:d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limLoc m:val="subSup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CO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CO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∗ </m:t>
                                  </m:r>
                                  <m:sSub>
                                    <m:sSubPr>
                                      <m:ctrlPr>
                                        <a:rPr lang="es-CO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CO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𝑑𝑠</m:t>
                                  </m:r>
                                  <m:d>
                                    <m:dPr>
                                      <m:ctrlPr>
                                        <a:rPr lang="es-CO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2842711-5F03-4440-B0F9-04AF9879B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40" y="1786588"/>
                <a:ext cx="8010426" cy="595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42;p6">
            <a:extLst>
              <a:ext uri="{FF2B5EF4-FFF2-40B4-BE49-F238E27FC236}">
                <a16:creationId xmlns:a16="http://schemas.microsoft.com/office/drawing/2014/main" id="{E3D2F7A7-7179-4545-A375-850BB660A7B2}"/>
              </a:ext>
            </a:extLst>
          </p:cNvPr>
          <p:cNvSpPr/>
          <p:nvPr/>
        </p:nvSpPr>
        <p:spPr>
          <a:xfrm>
            <a:off x="745187" y="1324622"/>
            <a:ext cx="5759307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dirty="0" err="1">
                <a:solidFill>
                  <a:srgbClr val="001E33"/>
                </a:solidFill>
              </a:rPr>
              <a:t>Elastodinamic</a:t>
            </a:r>
            <a:r>
              <a:rPr lang="es-CO" sz="2200" b="1" dirty="0">
                <a:solidFill>
                  <a:srgbClr val="001E33"/>
                </a:solidFill>
              </a:rPr>
              <a:t> </a:t>
            </a:r>
            <a:r>
              <a:rPr lang="es-CO" sz="2200" b="1" dirty="0" err="1">
                <a:solidFill>
                  <a:srgbClr val="001E33"/>
                </a:solidFill>
              </a:rPr>
              <a:t>Representation</a:t>
            </a:r>
            <a:r>
              <a:rPr lang="es-CO" sz="2200" b="1" dirty="0">
                <a:solidFill>
                  <a:srgbClr val="001E33"/>
                </a:solidFill>
              </a:rPr>
              <a:t> </a:t>
            </a:r>
            <a:r>
              <a:rPr lang="es-CO" sz="2200" b="1" dirty="0" err="1">
                <a:solidFill>
                  <a:srgbClr val="001E33"/>
                </a:solidFill>
              </a:rPr>
              <a:t>Theorem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CE2B8A-EDBD-4BDD-B82D-DB588277098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475455" y="2844423"/>
            <a:ext cx="4448038" cy="2821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BA1C23B-CE24-4A27-A411-98F6C50D422A}"/>
                  </a:ext>
                </a:extLst>
              </p:cNvPr>
              <p:cNvSpPr txBox="1"/>
              <p:nvPr/>
            </p:nvSpPr>
            <p:spPr>
              <a:xfrm>
                <a:off x="577626" y="3344599"/>
                <a:ext cx="6094428" cy="651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s-CO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sSup>
                            <m:sSup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1−2</m:t>
                                  </m:r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s-CO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CO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s-CO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s-CO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BA1C23B-CE24-4A27-A411-98F6C50D4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26" y="3344599"/>
                <a:ext cx="6094428" cy="6510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242;p6">
            <a:extLst>
              <a:ext uri="{FF2B5EF4-FFF2-40B4-BE49-F238E27FC236}">
                <a16:creationId xmlns:a16="http://schemas.microsoft.com/office/drawing/2014/main" id="{22C9DC40-1C9D-48C1-B6FB-88E2B3A805FA}"/>
              </a:ext>
            </a:extLst>
          </p:cNvPr>
          <p:cNvSpPr/>
          <p:nvPr/>
        </p:nvSpPr>
        <p:spPr>
          <a:xfrm>
            <a:off x="-921236" y="2882634"/>
            <a:ext cx="5759307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dirty="0">
                <a:solidFill>
                  <a:srgbClr val="001E33"/>
                </a:solidFill>
              </a:rPr>
              <a:t>Green </a:t>
            </a:r>
            <a:r>
              <a:rPr lang="es-CO" sz="2200" b="1" dirty="0" err="1">
                <a:solidFill>
                  <a:srgbClr val="001E33"/>
                </a:solidFill>
              </a:rPr>
              <a:t>Functions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AD75AF0-0242-4C3E-9E5E-2D70A301747A}"/>
                  </a:ext>
                </a:extLst>
              </p:cNvPr>
              <p:cNvSpPr txBox="1"/>
              <p:nvPr/>
            </p:nvSpPr>
            <p:spPr>
              <a:xfrm>
                <a:off x="-822488" y="4169452"/>
                <a:ext cx="6594048" cy="576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s-CO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3−4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O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AD75AF0-0242-4C3E-9E5E-2D70A3017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2488" y="4169452"/>
                <a:ext cx="6594048" cy="5763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14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246</Words>
  <Application>Microsoft Office PowerPoint</Application>
  <PresentationFormat>Panorámica</PresentationFormat>
  <Paragraphs>75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Juan Camilo Gutierrez Urrego</cp:lastModifiedBy>
  <cp:revision>2</cp:revision>
  <dcterms:created xsi:type="dcterms:W3CDTF">2020-06-26T14:36:07Z</dcterms:created>
  <dcterms:modified xsi:type="dcterms:W3CDTF">2021-06-08T16:26:18Z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