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57" r:id="rId5"/>
    <p:sldId id="260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 showGuides="1">
      <p:cViewPr>
        <p:scale>
          <a:sx n="140" d="100"/>
          <a:sy n="140" d="100"/>
        </p:scale>
        <p:origin x="0" y="0"/>
      </p:cViewPr>
      <p:guideLst>
        <p:guide orient="horz" pos="4318"/>
        <p:guide pos="76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66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26564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29043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12676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19350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3412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/>
          <p:cNvSpPr/>
          <p:nvPr/>
        </p:nvSpPr>
        <p:spPr>
          <a:xfrm>
            <a:off x="7185041" y="2180524"/>
            <a:ext cx="499587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8649" y="2169968"/>
            <a:ext cx="588818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6903" y="2776104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05178" y="2776104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87123" y="2776104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5453" y="378315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47073" y="378315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68693" y="378315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23" name="화살표 22"/>
          <p:cNvCxnSpPr>
            <a:stCxn id="16" idx="0"/>
          </p:cNvCxnSpPr>
          <p:nvPr/>
        </p:nvCxnSpPr>
        <p:spPr>
          <a:xfrm rot="5400000" flipH="1" flipV="1">
            <a:off x="645288" y="363120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화살표 23"/>
          <p:cNvCxnSpPr/>
          <p:nvPr/>
        </p:nvCxnSpPr>
        <p:spPr>
          <a:xfrm rot="5400000" flipH="1" flipV="1">
            <a:off x="2040398" y="363120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화살표 24"/>
          <p:cNvCxnSpPr/>
          <p:nvPr/>
        </p:nvCxnSpPr>
        <p:spPr>
          <a:xfrm rot="5400000" flipH="1" flipV="1">
            <a:off x="3435508" y="363120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488118" y="2776104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78082" y="378315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28" name="화살표 27"/>
          <p:cNvCxnSpPr/>
          <p:nvPr/>
        </p:nvCxnSpPr>
        <p:spPr>
          <a:xfrm rot="5400000" flipH="1" flipV="1">
            <a:off x="4861002" y="363120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가로 글상자 28"/>
          <p:cNvSpPr txBox="1"/>
          <p:nvPr/>
        </p:nvSpPr>
        <p:spPr>
          <a:xfrm>
            <a:off x="335622" y="4991587"/>
            <a:ext cx="8686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30" name="가로 글상자 29"/>
          <p:cNvSpPr txBox="1"/>
          <p:nvPr/>
        </p:nvSpPr>
        <p:spPr>
          <a:xfrm>
            <a:off x="1840572" y="4991587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좋은</a:t>
            </a:r>
            <a:endParaRPr lang="ko-KR" altLang="en-US" b="1"/>
          </a:p>
        </p:txBody>
      </p:sp>
      <p:sp>
        <p:nvSpPr>
          <p:cNvPr id="31" name="가로 글상자 30"/>
          <p:cNvSpPr txBox="1"/>
          <p:nvPr/>
        </p:nvSpPr>
        <p:spPr>
          <a:xfrm>
            <a:off x="3240747" y="4991587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아침</a:t>
            </a:r>
            <a:endParaRPr lang="ko-KR" altLang="en-US" b="1"/>
          </a:p>
        </p:txBody>
      </p:sp>
      <p:sp>
        <p:nvSpPr>
          <p:cNvPr id="32" name="가로 글상자 31"/>
          <p:cNvSpPr txBox="1"/>
          <p:nvPr/>
        </p:nvSpPr>
        <p:spPr>
          <a:xfrm>
            <a:off x="4602821" y="4991586"/>
            <a:ext cx="811530" cy="3595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&lt;EOS&gt;</a:t>
            </a:r>
            <a:endParaRPr lang="en-US" altLang="ko-KR" b="1"/>
          </a:p>
        </p:txBody>
      </p:sp>
      <p:cxnSp>
        <p:nvCxnSpPr>
          <p:cNvPr id="33" name="화살표 32"/>
          <p:cNvCxnSpPr/>
          <p:nvPr/>
        </p:nvCxnSpPr>
        <p:spPr>
          <a:xfrm rot="16200000" flipV="1">
            <a:off x="371307" y="458245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>
            <a:stCxn id="26" idx="3"/>
          </p:cNvCxnSpPr>
          <p:nvPr/>
        </p:nvCxnSpPr>
        <p:spPr>
          <a:xfrm>
            <a:off x="5488802" y="3127854"/>
            <a:ext cx="773727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267663" y="2010125"/>
            <a:ext cx="510885" cy="216355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 anchorCtr="0"/>
          <a:p>
            <a:pPr lvl="0" algn="ctr">
              <a:defRPr/>
            </a:pPr>
            <a:endParaRPr lang="en-US" altLang="ko-KR"/>
          </a:p>
        </p:txBody>
      </p:sp>
      <p:sp>
        <p:nvSpPr>
          <p:cNvPr id="56" name="세로 글상자 55"/>
          <p:cNvSpPr txBox="1"/>
          <p:nvPr/>
        </p:nvSpPr>
        <p:spPr>
          <a:xfrm>
            <a:off x="6307797" y="2114900"/>
            <a:ext cx="471274" cy="1968296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CONTEXT VECTOR</a:t>
            </a:r>
            <a:endParaRPr lang="en-US" altLang="ko-KR" b="1">
              <a:solidFill>
                <a:schemeClr val="dk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535766" y="2776106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944041" y="2776106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325986" y="2776106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61" name="화살표 60"/>
          <p:cNvCxnSpPr/>
          <p:nvPr/>
        </p:nvCxnSpPr>
        <p:spPr>
          <a:xfrm>
            <a:off x="6828856" y="3143771"/>
            <a:ext cx="692241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화살표 61"/>
          <p:cNvCxnSpPr/>
          <p:nvPr/>
        </p:nvCxnSpPr>
        <p:spPr>
          <a:xfrm>
            <a:off x="4102467" y="3127856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화살표 62"/>
          <p:cNvCxnSpPr/>
          <p:nvPr/>
        </p:nvCxnSpPr>
        <p:spPr>
          <a:xfrm>
            <a:off x="2738900" y="312785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화살표 63"/>
          <p:cNvCxnSpPr/>
          <p:nvPr/>
        </p:nvCxnSpPr>
        <p:spPr>
          <a:xfrm>
            <a:off x="1330625" y="312785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391006" y="3783679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812626" y="3783679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234247" y="3783679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68" name="화살표 67"/>
          <p:cNvCxnSpPr>
            <a:stCxn id="65" idx="0"/>
          </p:cNvCxnSpPr>
          <p:nvPr/>
        </p:nvCxnSpPr>
        <p:spPr>
          <a:xfrm rot="5400000" flipH="1" flipV="1">
            <a:off x="7910841" y="3631722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화살표 68"/>
          <p:cNvCxnSpPr/>
          <p:nvPr/>
        </p:nvCxnSpPr>
        <p:spPr>
          <a:xfrm rot="5400000" flipH="1" flipV="1">
            <a:off x="9305951" y="3631722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화살표 69"/>
          <p:cNvCxnSpPr/>
          <p:nvPr/>
        </p:nvCxnSpPr>
        <p:spPr>
          <a:xfrm rot="5400000" flipH="1" flipV="1">
            <a:off x="10710586" y="3631722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가로 글상자 72"/>
          <p:cNvSpPr txBox="1"/>
          <p:nvPr/>
        </p:nvSpPr>
        <p:spPr>
          <a:xfrm>
            <a:off x="7593672" y="4992108"/>
            <a:ext cx="8686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74" name="가로 글상자 73"/>
          <p:cNvSpPr txBox="1"/>
          <p:nvPr/>
        </p:nvSpPr>
        <p:spPr>
          <a:xfrm>
            <a:off x="9098622" y="4992108"/>
            <a:ext cx="678180" cy="3591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good</a:t>
            </a:r>
            <a:endParaRPr lang="en-US" altLang="ko-KR" b="1"/>
          </a:p>
        </p:txBody>
      </p:sp>
      <p:sp>
        <p:nvSpPr>
          <p:cNvPr id="75" name="가로 글상자 74"/>
          <p:cNvSpPr txBox="1"/>
          <p:nvPr/>
        </p:nvSpPr>
        <p:spPr>
          <a:xfrm>
            <a:off x="10359280" y="4992473"/>
            <a:ext cx="10210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morning</a:t>
            </a:r>
            <a:endParaRPr lang="en-US" altLang="ko-KR" b="1"/>
          </a:p>
        </p:txBody>
      </p:sp>
      <p:sp>
        <p:nvSpPr>
          <p:cNvPr id="84" name="가로 글상자 83"/>
          <p:cNvSpPr txBox="1"/>
          <p:nvPr/>
        </p:nvSpPr>
        <p:spPr>
          <a:xfrm>
            <a:off x="7371955" y="760860"/>
            <a:ext cx="1343851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y1: good</a:t>
            </a:r>
            <a:endParaRPr lang="en-US" altLang="ko-KR" b="1"/>
          </a:p>
        </p:txBody>
      </p:sp>
      <p:sp>
        <p:nvSpPr>
          <p:cNvPr id="85" name="가로 글상자 84"/>
          <p:cNvSpPr txBox="1"/>
          <p:nvPr/>
        </p:nvSpPr>
        <p:spPr>
          <a:xfrm>
            <a:off x="8681210" y="760860"/>
            <a:ext cx="1553037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morning</a:t>
            </a:r>
            <a:endParaRPr lang="en-US" altLang="ko-KR" b="1"/>
          </a:p>
        </p:txBody>
      </p:sp>
      <p:sp>
        <p:nvSpPr>
          <p:cNvPr id="86" name="가로 글상자 85"/>
          <p:cNvSpPr txBox="1"/>
          <p:nvPr/>
        </p:nvSpPr>
        <p:spPr>
          <a:xfrm>
            <a:off x="10093305" y="751335"/>
            <a:ext cx="1526395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&lt;EOS&gt;</a:t>
            </a:r>
            <a:endParaRPr lang="en-US" altLang="ko-KR" b="1"/>
          </a:p>
        </p:txBody>
      </p:sp>
      <p:cxnSp>
        <p:nvCxnSpPr>
          <p:cNvPr id="87" name="화살표 86"/>
          <p:cNvCxnSpPr/>
          <p:nvPr/>
        </p:nvCxnSpPr>
        <p:spPr>
          <a:xfrm>
            <a:off x="8564099" y="3127856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화살표 87"/>
          <p:cNvCxnSpPr/>
          <p:nvPr/>
        </p:nvCxnSpPr>
        <p:spPr>
          <a:xfrm>
            <a:off x="9973627" y="3127856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화살표 90"/>
          <p:cNvCxnSpPr/>
          <p:nvPr/>
        </p:nvCxnSpPr>
        <p:spPr>
          <a:xfrm rot="16200000" flipV="1">
            <a:off x="1783222" y="4582453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화살표 91"/>
          <p:cNvCxnSpPr/>
          <p:nvPr/>
        </p:nvCxnSpPr>
        <p:spPr>
          <a:xfrm rot="16200000" flipV="1">
            <a:off x="4587120" y="4582453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화살표 92"/>
          <p:cNvCxnSpPr/>
          <p:nvPr/>
        </p:nvCxnSpPr>
        <p:spPr>
          <a:xfrm rot="16200000" flipV="1">
            <a:off x="3170883" y="4582977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화살표 93"/>
          <p:cNvCxnSpPr/>
          <p:nvPr/>
        </p:nvCxnSpPr>
        <p:spPr>
          <a:xfrm rot="16200000" flipV="1">
            <a:off x="7642777" y="458282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화살표 94"/>
          <p:cNvCxnSpPr/>
          <p:nvPr/>
        </p:nvCxnSpPr>
        <p:spPr>
          <a:xfrm rot="16200000" flipV="1">
            <a:off x="10446675" y="458282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 rot="16200000" flipV="1">
            <a:off x="9030438" y="458334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화살표 99"/>
          <p:cNvCxnSpPr/>
          <p:nvPr/>
        </p:nvCxnSpPr>
        <p:spPr>
          <a:xfrm rot="16200000" flipV="1">
            <a:off x="7639627" y="2350163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화살표 100"/>
          <p:cNvCxnSpPr/>
          <p:nvPr/>
        </p:nvCxnSpPr>
        <p:spPr>
          <a:xfrm rot="16200000" flipV="1">
            <a:off x="10434000" y="235016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화살표 101"/>
          <p:cNvCxnSpPr/>
          <p:nvPr/>
        </p:nvCxnSpPr>
        <p:spPr>
          <a:xfrm rot="16200000" flipV="1">
            <a:off x="9036813" y="235068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세로 글상자 106"/>
          <p:cNvSpPr txBox="1"/>
          <p:nvPr/>
        </p:nvSpPr>
        <p:spPr>
          <a:xfrm>
            <a:off x="115928" y="2259331"/>
            <a:ext cx="1343037" cy="37719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 SemiBold"/>
                <a:cs typeface="Cascadia Code SemiBold"/>
              </a:rPr>
              <a:t>ENCODER</a:t>
            </a:r>
            <a:endParaRPr lang="en-US" altLang="ko-KR" sz="1900" b="1">
              <a:solidFill>
                <a:srgbClr val="203a7b"/>
              </a:solidFill>
              <a:latin typeface="Cascadia Code SemiBold"/>
              <a:cs typeface="Cascadia Code SemiBold"/>
            </a:endParaRPr>
          </a:p>
        </p:txBody>
      </p:sp>
      <p:sp>
        <p:nvSpPr>
          <p:cNvPr id="108" name="세로 글상자 106"/>
          <p:cNvSpPr txBox="1"/>
          <p:nvPr/>
        </p:nvSpPr>
        <p:spPr>
          <a:xfrm>
            <a:off x="10812603" y="2278381"/>
            <a:ext cx="1377834" cy="3771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"/>
                <a:cs typeface="Cascadia Code"/>
              </a:rPr>
              <a:t>DECODER</a:t>
            </a:r>
            <a:endParaRPr lang="en-US" altLang="ko-KR" sz="1900" b="1">
              <a:solidFill>
                <a:srgbClr val="203a7b"/>
              </a:solidFill>
              <a:latin typeface="Cascadia Code"/>
              <a:cs typeface="Cascadia Code"/>
            </a:endParaRPr>
          </a:p>
        </p:txBody>
      </p:sp>
      <p:sp>
        <p:nvSpPr>
          <p:cNvPr id="109" name="세로 글상자 108"/>
          <p:cNvSpPr txBox="1"/>
          <p:nvPr/>
        </p:nvSpPr>
        <p:spPr>
          <a:xfrm>
            <a:off x="1286319" y="277610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0" name="세로 글상자 108"/>
          <p:cNvSpPr txBox="1"/>
          <p:nvPr/>
        </p:nvSpPr>
        <p:spPr>
          <a:xfrm>
            <a:off x="2675343" y="277610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1" name="세로 글상자 108"/>
          <p:cNvSpPr txBox="1"/>
          <p:nvPr/>
        </p:nvSpPr>
        <p:spPr>
          <a:xfrm>
            <a:off x="4072547" y="277610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2" name="세로 글상자 108"/>
          <p:cNvSpPr txBox="1"/>
          <p:nvPr/>
        </p:nvSpPr>
        <p:spPr>
          <a:xfrm>
            <a:off x="5469752" y="277610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3" name="세로 글상자 108"/>
          <p:cNvSpPr txBox="1"/>
          <p:nvPr/>
        </p:nvSpPr>
        <p:spPr>
          <a:xfrm>
            <a:off x="8513229" y="277610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4" name="세로 글상자 108"/>
          <p:cNvSpPr txBox="1"/>
          <p:nvPr/>
        </p:nvSpPr>
        <p:spPr>
          <a:xfrm>
            <a:off x="9910433" y="2776108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5" name="세로 글상자 108"/>
          <p:cNvSpPr txBox="1"/>
          <p:nvPr/>
        </p:nvSpPr>
        <p:spPr>
          <a:xfrm>
            <a:off x="7684904" y="235034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6" name="세로 글상자 108"/>
          <p:cNvSpPr txBox="1"/>
          <p:nvPr/>
        </p:nvSpPr>
        <p:spPr>
          <a:xfrm>
            <a:off x="9078642" y="235034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4" name="세로 글상자 108"/>
          <p:cNvSpPr txBox="1"/>
          <p:nvPr/>
        </p:nvSpPr>
        <p:spPr>
          <a:xfrm>
            <a:off x="10456554" y="236077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5" name="가로 글상자 124"/>
          <p:cNvSpPr txBox="1"/>
          <p:nvPr/>
        </p:nvSpPr>
        <p:spPr>
          <a:xfrm>
            <a:off x="6077417" y="4528101"/>
            <a:ext cx="892968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fixed size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126" name="화살표 125"/>
          <p:cNvCxnSpPr>
            <a:stCxn id="125" idx="0"/>
            <a:endCxn id="55" idx="2"/>
          </p:cNvCxnSpPr>
          <p:nvPr/>
        </p:nvCxnSpPr>
        <p:spPr>
          <a:xfrm rot="16200000" flipV="1">
            <a:off x="6346294" y="4350496"/>
            <a:ext cx="354418" cy="794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7535765" y="1558346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8938516" y="1558346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0341266" y="154855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7535765" y="1181584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938263" y="1180678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10331235" y="1181893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47" name="왼쪽 중괄호 146"/>
          <p:cNvSpPr/>
          <p:nvPr/>
        </p:nvSpPr>
        <p:spPr>
          <a:xfrm rot="16208928">
            <a:off x="9379510" y="3835405"/>
            <a:ext cx="290450" cy="357256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8" name="가로 글상자 147"/>
          <p:cNvSpPr txBox="1"/>
          <p:nvPr/>
        </p:nvSpPr>
        <p:spPr>
          <a:xfrm>
            <a:off x="7684904" y="5787199"/>
            <a:ext cx="3641766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i="1"/>
              <a:t>Teacher Forcing</a:t>
            </a:r>
            <a:endParaRPr lang="en-US" altLang="ko-KR" i="1"/>
          </a:p>
        </p:txBody>
      </p:sp>
    </p:spTree>
    <p:extLst>
      <p:ext uri="{BB962C8B-B14F-4D97-AF65-F5344CB8AC3E}">
        <p14:creationId xmlns:p14="http://schemas.microsoft.com/office/powerpoint/2010/main" val="31918626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96129" y="3456873"/>
            <a:ext cx="499587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737" y="3446317"/>
            <a:ext cx="588818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99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1626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9821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654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5816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978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2" name="화살표 11"/>
          <p:cNvCxnSpPr>
            <a:stCxn id="9" idx="0"/>
          </p:cNvCxnSpPr>
          <p:nvPr/>
        </p:nvCxnSpPr>
        <p:spPr>
          <a:xfrm rot="5400000" flipH="1" flipV="1">
            <a:off x="65637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 rot="5400000" flipH="1" flipV="1">
            <a:off x="205148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 rot="5400000" flipH="1" flipV="1">
            <a:off x="344659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49920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89170" y="5059506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7" name="화살표 16"/>
          <p:cNvCxnSpPr/>
          <p:nvPr/>
        </p:nvCxnSpPr>
        <p:spPr>
          <a:xfrm rot="5400000" flipH="1" flipV="1">
            <a:off x="4872090" y="4907549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346710" y="6267936"/>
            <a:ext cx="8686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19" name="가로 글상자 18"/>
          <p:cNvSpPr txBox="1"/>
          <p:nvPr/>
        </p:nvSpPr>
        <p:spPr>
          <a:xfrm>
            <a:off x="1851660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좋은</a:t>
            </a:r>
            <a:endParaRPr lang="ko-KR" altLang="en-US" b="1"/>
          </a:p>
        </p:txBody>
      </p:sp>
      <p:sp>
        <p:nvSpPr>
          <p:cNvPr id="20" name="가로 글상자 19"/>
          <p:cNvSpPr txBox="1"/>
          <p:nvPr/>
        </p:nvSpPr>
        <p:spPr>
          <a:xfrm>
            <a:off x="3251835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아침</a:t>
            </a:r>
            <a:endParaRPr lang="ko-KR" altLang="en-US" b="1"/>
          </a:p>
        </p:txBody>
      </p:sp>
      <p:sp>
        <p:nvSpPr>
          <p:cNvPr id="21" name="가로 글상자 20"/>
          <p:cNvSpPr txBox="1"/>
          <p:nvPr/>
        </p:nvSpPr>
        <p:spPr>
          <a:xfrm>
            <a:off x="4613909" y="6267935"/>
            <a:ext cx="811530" cy="3595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&lt;EOS&gt;</a:t>
            </a:r>
            <a:endParaRPr lang="en-US" altLang="ko-KR" b="1"/>
          </a:p>
        </p:txBody>
      </p:sp>
      <p:cxnSp>
        <p:nvCxnSpPr>
          <p:cNvPr id="22" name="화살표 21"/>
          <p:cNvCxnSpPr/>
          <p:nvPr/>
        </p:nvCxnSpPr>
        <p:spPr>
          <a:xfrm rot="16200000" flipV="1">
            <a:off x="382395" y="585880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화살표 22"/>
          <p:cNvCxnSpPr>
            <a:stCxn id="15" idx="3"/>
          </p:cNvCxnSpPr>
          <p:nvPr/>
        </p:nvCxnSpPr>
        <p:spPr>
          <a:xfrm>
            <a:off x="5499890" y="4404203"/>
            <a:ext cx="773727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78751" y="3286474"/>
            <a:ext cx="510885" cy="216355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 anchorCtr="0"/>
          <a:p>
            <a:pPr lvl="0" algn="ctr">
              <a:defRPr/>
            </a:pPr>
            <a:endParaRPr lang="en-US" altLang="ko-KR"/>
          </a:p>
        </p:txBody>
      </p:sp>
      <p:sp>
        <p:nvSpPr>
          <p:cNvPr id="25" name="세로 글상자 24"/>
          <p:cNvSpPr txBox="1"/>
          <p:nvPr/>
        </p:nvSpPr>
        <p:spPr>
          <a:xfrm>
            <a:off x="6318885" y="3449955"/>
            <a:ext cx="471274" cy="1824990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CONTEXT VECTOR</a:t>
            </a:r>
            <a:endParaRPr lang="en-US" altLang="ko-KR" b="1">
              <a:solidFill>
                <a:schemeClr val="dk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4685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55129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33707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29" name="화살표 28"/>
          <p:cNvCxnSpPr/>
          <p:nvPr/>
        </p:nvCxnSpPr>
        <p:spPr>
          <a:xfrm>
            <a:off x="6839944" y="4420120"/>
            <a:ext cx="692241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화살표 29"/>
          <p:cNvCxnSpPr/>
          <p:nvPr/>
        </p:nvCxnSpPr>
        <p:spPr>
          <a:xfrm>
            <a:off x="411355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화살표 30"/>
          <p:cNvCxnSpPr/>
          <p:nvPr/>
        </p:nvCxnSpPr>
        <p:spPr>
          <a:xfrm>
            <a:off x="2749988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/>
          <p:nvPr/>
        </p:nvCxnSpPr>
        <p:spPr>
          <a:xfrm>
            <a:off x="1341713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40209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2371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245335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36" name="화살표 35"/>
          <p:cNvCxnSpPr>
            <a:stCxn id="33" idx="0"/>
          </p:cNvCxnSpPr>
          <p:nvPr/>
        </p:nvCxnSpPr>
        <p:spPr>
          <a:xfrm rot="5400000" flipH="1" flipV="1">
            <a:off x="792192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5400000" flipH="1" flipV="1">
            <a:off x="931703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 rot="5400000" flipH="1" flipV="1">
            <a:off x="10721674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가로 글상자 38"/>
          <p:cNvSpPr txBox="1"/>
          <p:nvPr/>
        </p:nvSpPr>
        <p:spPr>
          <a:xfrm>
            <a:off x="7604760" y="6268457"/>
            <a:ext cx="8686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42" name="가로 글상자 41"/>
          <p:cNvSpPr txBox="1"/>
          <p:nvPr/>
        </p:nvSpPr>
        <p:spPr>
          <a:xfrm>
            <a:off x="7383043" y="2037209"/>
            <a:ext cx="1343851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y1: good</a:t>
            </a:r>
            <a:endParaRPr lang="en-US" altLang="ko-KR" b="1"/>
          </a:p>
        </p:txBody>
      </p:sp>
      <p:sp>
        <p:nvSpPr>
          <p:cNvPr id="43" name="가로 글상자 42"/>
          <p:cNvSpPr txBox="1"/>
          <p:nvPr/>
        </p:nvSpPr>
        <p:spPr>
          <a:xfrm>
            <a:off x="8692298" y="2037209"/>
            <a:ext cx="1553037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morning</a:t>
            </a:r>
            <a:endParaRPr lang="en-US" altLang="ko-KR" b="1"/>
          </a:p>
        </p:txBody>
      </p:sp>
      <p:sp>
        <p:nvSpPr>
          <p:cNvPr id="44" name="가로 글상자 43"/>
          <p:cNvSpPr txBox="1"/>
          <p:nvPr/>
        </p:nvSpPr>
        <p:spPr>
          <a:xfrm>
            <a:off x="10104393" y="2027684"/>
            <a:ext cx="1526395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&lt;EOS&gt;</a:t>
            </a:r>
            <a:endParaRPr lang="en-US" altLang="ko-KR" b="1"/>
          </a:p>
        </p:txBody>
      </p:sp>
      <p:cxnSp>
        <p:nvCxnSpPr>
          <p:cNvPr id="45" name="화살표 44"/>
          <p:cNvCxnSpPr/>
          <p:nvPr/>
        </p:nvCxnSpPr>
        <p:spPr>
          <a:xfrm>
            <a:off x="8575187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화살표 45"/>
          <p:cNvCxnSpPr/>
          <p:nvPr/>
        </p:nvCxnSpPr>
        <p:spPr>
          <a:xfrm>
            <a:off x="998471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화살표 46"/>
          <p:cNvCxnSpPr/>
          <p:nvPr/>
        </p:nvCxnSpPr>
        <p:spPr>
          <a:xfrm rot="16200000" flipV="1">
            <a:off x="1794310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화살표 47"/>
          <p:cNvCxnSpPr/>
          <p:nvPr/>
        </p:nvCxnSpPr>
        <p:spPr>
          <a:xfrm rot="16200000" flipV="1">
            <a:off x="4598208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 rot="16200000" flipV="1">
            <a:off x="3181971" y="585932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V="1">
            <a:off x="7653865" y="585917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V="1">
            <a:off x="7650715" y="362651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6200000" flipV="1">
            <a:off x="10445088" y="362651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6200000" flipV="1">
            <a:off x="9047901" y="362703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세로 글상자 106"/>
          <p:cNvSpPr txBox="1"/>
          <p:nvPr/>
        </p:nvSpPr>
        <p:spPr>
          <a:xfrm>
            <a:off x="127016" y="3535680"/>
            <a:ext cx="1343037" cy="37719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 SemiBold"/>
                <a:cs typeface="Cascadia Code SemiBold"/>
              </a:rPr>
              <a:t>ENCODER</a:t>
            </a:r>
            <a:endParaRPr lang="en-US" altLang="ko-KR" sz="1900" b="1">
              <a:solidFill>
                <a:srgbClr val="203a7b"/>
              </a:solidFill>
              <a:latin typeface="Cascadia Code SemiBold"/>
              <a:cs typeface="Cascadia Code SemiBold"/>
            </a:endParaRPr>
          </a:p>
        </p:txBody>
      </p:sp>
      <p:sp>
        <p:nvSpPr>
          <p:cNvPr id="57" name="세로 글상자 106"/>
          <p:cNvSpPr txBox="1"/>
          <p:nvPr/>
        </p:nvSpPr>
        <p:spPr>
          <a:xfrm>
            <a:off x="10823691" y="3554730"/>
            <a:ext cx="1377834" cy="3771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"/>
                <a:cs typeface="Cascadia Code"/>
              </a:rPr>
              <a:t>DECODER</a:t>
            </a:r>
            <a:endParaRPr lang="en-US" altLang="ko-KR" sz="1900" b="1">
              <a:solidFill>
                <a:srgbClr val="203a7b"/>
              </a:solidFill>
              <a:latin typeface="Cascadia Code"/>
              <a:cs typeface="Cascadia Code"/>
            </a:endParaRPr>
          </a:p>
        </p:txBody>
      </p:sp>
      <p:sp>
        <p:nvSpPr>
          <p:cNvPr id="58" name="세로 글상자 108"/>
          <p:cNvSpPr txBox="1"/>
          <p:nvPr/>
        </p:nvSpPr>
        <p:spPr>
          <a:xfrm>
            <a:off x="1297407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9" name="세로 글상자 108"/>
          <p:cNvSpPr txBox="1"/>
          <p:nvPr/>
        </p:nvSpPr>
        <p:spPr>
          <a:xfrm>
            <a:off x="2686431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0" name="세로 글상자 108"/>
          <p:cNvSpPr txBox="1"/>
          <p:nvPr/>
        </p:nvSpPr>
        <p:spPr>
          <a:xfrm>
            <a:off x="4083635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1" name="세로 글상자 108"/>
          <p:cNvSpPr txBox="1"/>
          <p:nvPr/>
        </p:nvSpPr>
        <p:spPr>
          <a:xfrm>
            <a:off x="5480840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2" name="세로 글상자 108"/>
          <p:cNvSpPr txBox="1"/>
          <p:nvPr/>
        </p:nvSpPr>
        <p:spPr>
          <a:xfrm>
            <a:off x="8524317" y="405245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3" name="세로 글상자 108"/>
          <p:cNvSpPr txBox="1"/>
          <p:nvPr/>
        </p:nvSpPr>
        <p:spPr>
          <a:xfrm>
            <a:off x="9921521" y="40524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4" name="세로 글상자 108"/>
          <p:cNvSpPr txBox="1"/>
          <p:nvPr/>
        </p:nvSpPr>
        <p:spPr>
          <a:xfrm>
            <a:off x="7695992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5" name="세로 글상자 108"/>
          <p:cNvSpPr txBox="1"/>
          <p:nvPr/>
        </p:nvSpPr>
        <p:spPr>
          <a:xfrm>
            <a:off x="9089730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6" name="세로 글상자 108"/>
          <p:cNvSpPr txBox="1"/>
          <p:nvPr/>
        </p:nvSpPr>
        <p:spPr>
          <a:xfrm>
            <a:off x="10467642" y="363712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7" name="가로 글상자 66"/>
          <p:cNvSpPr txBox="1"/>
          <p:nvPr/>
        </p:nvSpPr>
        <p:spPr>
          <a:xfrm>
            <a:off x="6088505" y="5804450"/>
            <a:ext cx="892968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fixed size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68" name="화살표 67"/>
          <p:cNvCxnSpPr>
            <a:stCxn id="67" idx="0"/>
            <a:endCxn id="24" idx="2"/>
          </p:cNvCxnSpPr>
          <p:nvPr/>
        </p:nvCxnSpPr>
        <p:spPr>
          <a:xfrm rot="16200000" flipV="1">
            <a:off x="6357382" y="5626845"/>
            <a:ext cx="354418" cy="794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양쪽 화살표 연결선 72"/>
          <p:cNvCxnSpPr>
            <a:stCxn id="42" idx="0"/>
            <a:endCxn id="34" idx="2"/>
          </p:cNvCxnSpPr>
          <p:nvPr/>
        </p:nvCxnSpPr>
        <p:spPr>
          <a:xfrm rot="5400000" flipV="1">
            <a:off x="7055238" y="3036975"/>
            <a:ext cx="3413347" cy="1413807"/>
          </a:xfrm>
          <a:prstGeom prst="bentConnector5">
            <a:avLst>
              <a:gd name="adj1" fmla="val -6321"/>
              <a:gd name="adj2" fmla="val 49999"/>
              <a:gd name="adj3" fmla="val 126541"/>
            </a:avLst>
          </a:prstGeom>
          <a:ln>
            <a:solidFill>
              <a:schemeClr val="accent1">
                <a:satMod val="10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양쪽 화살표 연결선 73"/>
          <p:cNvCxnSpPr/>
          <p:nvPr/>
        </p:nvCxnSpPr>
        <p:spPr>
          <a:xfrm rot="5400000" flipV="1">
            <a:off x="8467792" y="3036979"/>
            <a:ext cx="3413347" cy="1413807"/>
          </a:xfrm>
          <a:prstGeom prst="bentConnector5">
            <a:avLst>
              <a:gd name="adj1" fmla="val -6321"/>
              <a:gd name="adj2" fmla="val 50511"/>
              <a:gd name="adj3" fmla="val 126541"/>
            </a:avLst>
          </a:prstGeom>
          <a:ln>
            <a:solidFill>
              <a:schemeClr val="accent1">
                <a:satMod val="10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7546853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949604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0352354" y="2824902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7546853" y="2457933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8949351" y="2457027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0342323" y="2458242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139728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96129" y="3456873"/>
            <a:ext cx="499587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737" y="3446317"/>
            <a:ext cx="588818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99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0674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9821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654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5816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978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2" name="화살표 11"/>
          <p:cNvCxnSpPr>
            <a:stCxn id="9" idx="0"/>
          </p:cNvCxnSpPr>
          <p:nvPr/>
        </p:nvCxnSpPr>
        <p:spPr>
          <a:xfrm rot="5400000" flipH="1" flipV="1">
            <a:off x="65637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 rot="5400000" flipH="1" flipV="1">
            <a:off x="205148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 rot="5400000" flipH="1" flipV="1">
            <a:off x="344659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49920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89170" y="5059506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7" name="화살표 16"/>
          <p:cNvCxnSpPr/>
          <p:nvPr/>
        </p:nvCxnSpPr>
        <p:spPr>
          <a:xfrm rot="5400000" flipH="1" flipV="1">
            <a:off x="4872090" y="4907549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346710" y="6267936"/>
            <a:ext cx="8686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19" name="가로 글상자 18"/>
          <p:cNvSpPr txBox="1"/>
          <p:nvPr/>
        </p:nvSpPr>
        <p:spPr>
          <a:xfrm>
            <a:off x="1851660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좋은</a:t>
            </a:r>
            <a:endParaRPr lang="ko-KR" altLang="en-US" b="1"/>
          </a:p>
        </p:txBody>
      </p:sp>
      <p:sp>
        <p:nvSpPr>
          <p:cNvPr id="20" name="가로 글상자 19"/>
          <p:cNvSpPr txBox="1"/>
          <p:nvPr/>
        </p:nvSpPr>
        <p:spPr>
          <a:xfrm>
            <a:off x="3251835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아침</a:t>
            </a:r>
            <a:endParaRPr lang="ko-KR" altLang="en-US" b="1"/>
          </a:p>
        </p:txBody>
      </p:sp>
      <p:sp>
        <p:nvSpPr>
          <p:cNvPr id="21" name="가로 글상자 20"/>
          <p:cNvSpPr txBox="1"/>
          <p:nvPr/>
        </p:nvSpPr>
        <p:spPr>
          <a:xfrm>
            <a:off x="4613909" y="6267935"/>
            <a:ext cx="811530" cy="3595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&lt;EOS&gt;</a:t>
            </a:r>
            <a:endParaRPr lang="en-US" altLang="ko-KR" b="1"/>
          </a:p>
        </p:txBody>
      </p:sp>
      <p:cxnSp>
        <p:nvCxnSpPr>
          <p:cNvPr id="22" name="화살표 21"/>
          <p:cNvCxnSpPr/>
          <p:nvPr/>
        </p:nvCxnSpPr>
        <p:spPr>
          <a:xfrm rot="16200000" flipV="1">
            <a:off x="382395" y="585880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화살표 22"/>
          <p:cNvCxnSpPr>
            <a:stCxn id="15" idx="3"/>
            <a:endCxn id="26" idx="1"/>
          </p:cNvCxnSpPr>
          <p:nvPr/>
        </p:nvCxnSpPr>
        <p:spPr>
          <a:xfrm>
            <a:off x="5499890" y="4404203"/>
            <a:ext cx="2046964" cy="1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54685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55129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33707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30" name="화살표 29"/>
          <p:cNvCxnSpPr/>
          <p:nvPr/>
        </p:nvCxnSpPr>
        <p:spPr>
          <a:xfrm>
            <a:off x="411355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화살표 30"/>
          <p:cNvCxnSpPr/>
          <p:nvPr/>
        </p:nvCxnSpPr>
        <p:spPr>
          <a:xfrm>
            <a:off x="2749988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/>
          <p:nvPr/>
        </p:nvCxnSpPr>
        <p:spPr>
          <a:xfrm>
            <a:off x="1341713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40209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2371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245335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36" name="화살표 35"/>
          <p:cNvCxnSpPr>
            <a:stCxn id="33" idx="0"/>
          </p:cNvCxnSpPr>
          <p:nvPr/>
        </p:nvCxnSpPr>
        <p:spPr>
          <a:xfrm rot="5400000" flipH="1" flipV="1">
            <a:off x="792192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5400000" flipH="1" flipV="1">
            <a:off x="931703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 rot="5400000" flipH="1" flipV="1">
            <a:off x="10721674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가로 글상자 38"/>
          <p:cNvSpPr txBox="1"/>
          <p:nvPr/>
        </p:nvSpPr>
        <p:spPr>
          <a:xfrm>
            <a:off x="7604760" y="6268457"/>
            <a:ext cx="8686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42" name="가로 글상자 41"/>
          <p:cNvSpPr txBox="1"/>
          <p:nvPr/>
        </p:nvSpPr>
        <p:spPr>
          <a:xfrm>
            <a:off x="7383043" y="2037209"/>
            <a:ext cx="1343851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y1: good</a:t>
            </a:r>
            <a:endParaRPr lang="en-US" altLang="ko-KR" b="1"/>
          </a:p>
        </p:txBody>
      </p:sp>
      <p:sp>
        <p:nvSpPr>
          <p:cNvPr id="43" name="가로 글상자 42"/>
          <p:cNvSpPr txBox="1"/>
          <p:nvPr/>
        </p:nvSpPr>
        <p:spPr>
          <a:xfrm>
            <a:off x="8692478" y="2038647"/>
            <a:ext cx="1553037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morning</a:t>
            </a:r>
            <a:endParaRPr lang="en-US" altLang="ko-KR" b="1"/>
          </a:p>
        </p:txBody>
      </p:sp>
      <p:cxnSp>
        <p:nvCxnSpPr>
          <p:cNvPr id="45" name="화살표 44"/>
          <p:cNvCxnSpPr/>
          <p:nvPr/>
        </p:nvCxnSpPr>
        <p:spPr>
          <a:xfrm>
            <a:off x="8575187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화살표 45"/>
          <p:cNvCxnSpPr/>
          <p:nvPr/>
        </p:nvCxnSpPr>
        <p:spPr>
          <a:xfrm>
            <a:off x="998471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화살표 46"/>
          <p:cNvCxnSpPr/>
          <p:nvPr/>
        </p:nvCxnSpPr>
        <p:spPr>
          <a:xfrm rot="16200000" flipV="1">
            <a:off x="1794310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화살표 47"/>
          <p:cNvCxnSpPr/>
          <p:nvPr/>
        </p:nvCxnSpPr>
        <p:spPr>
          <a:xfrm rot="16200000" flipV="1">
            <a:off x="4598208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 rot="16200000" flipV="1">
            <a:off x="3181971" y="585932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V="1">
            <a:off x="7653865" y="585917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V="1">
            <a:off x="7650715" y="362651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6200000" flipV="1">
            <a:off x="10445088" y="362651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6200000" flipV="1">
            <a:off x="9047901" y="362703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세로 글상자 108"/>
          <p:cNvSpPr txBox="1"/>
          <p:nvPr/>
        </p:nvSpPr>
        <p:spPr>
          <a:xfrm>
            <a:off x="1297407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9" name="세로 글상자 108"/>
          <p:cNvSpPr txBox="1"/>
          <p:nvPr/>
        </p:nvSpPr>
        <p:spPr>
          <a:xfrm>
            <a:off x="2686431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0" name="세로 글상자 108"/>
          <p:cNvSpPr txBox="1"/>
          <p:nvPr/>
        </p:nvSpPr>
        <p:spPr>
          <a:xfrm>
            <a:off x="4083635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1" name="세로 글상자 108"/>
          <p:cNvSpPr txBox="1"/>
          <p:nvPr/>
        </p:nvSpPr>
        <p:spPr>
          <a:xfrm>
            <a:off x="5480840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2" name="세로 글상자 108"/>
          <p:cNvSpPr txBox="1"/>
          <p:nvPr/>
        </p:nvSpPr>
        <p:spPr>
          <a:xfrm>
            <a:off x="8524317" y="405245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3" name="세로 글상자 108"/>
          <p:cNvSpPr txBox="1"/>
          <p:nvPr/>
        </p:nvSpPr>
        <p:spPr>
          <a:xfrm>
            <a:off x="9921521" y="40524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4" name="세로 글상자 108"/>
          <p:cNvSpPr txBox="1"/>
          <p:nvPr/>
        </p:nvSpPr>
        <p:spPr>
          <a:xfrm>
            <a:off x="7695992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5" name="세로 글상자 108"/>
          <p:cNvSpPr txBox="1"/>
          <p:nvPr/>
        </p:nvSpPr>
        <p:spPr>
          <a:xfrm>
            <a:off x="9089730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546853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949604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0352354" y="2824902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546853" y="2457933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72" name="세로 글상자 108"/>
          <p:cNvSpPr txBox="1"/>
          <p:nvPr/>
        </p:nvSpPr>
        <p:spPr>
          <a:xfrm>
            <a:off x="10486692" y="363712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73" name="가로 글상자 72"/>
          <p:cNvSpPr txBox="1"/>
          <p:nvPr/>
        </p:nvSpPr>
        <p:spPr>
          <a:xfrm>
            <a:off x="1607483" y="3161577"/>
            <a:ext cx="1303422" cy="3668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/>
          </a:p>
        </p:txBody>
      </p:sp>
      <p:cxnSp>
        <p:nvCxnSpPr>
          <p:cNvPr id="74" name="선 73"/>
          <p:cNvCxnSpPr>
            <a:stCxn id="6" idx="0"/>
            <a:endCxn id="75" idx="0"/>
          </p:cNvCxnSpPr>
          <p:nvPr/>
        </p:nvCxnSpPr>
        <p:spPr>
          <a:xfrm rot="16200000">
            <a:off x="93475" y="3337595"/>
            <a:ext cx="1429715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56235" y="2622737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2" name="선 81"/>
          <p:cNvCxnSpPr>
            <a:endCxn id="83" idx="0"/>
          </p:cNvCxnSpPr>
          <p:nvPr/>
        </p:nvCxnSpPr>
        <p:spPr>
          <a:xfrm rot="16200000">
            <a:off x="1497088" y="3351359"/>
            <a:ext cx="1429715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059849" y="2636501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4" name="선 83"/>
          <p:cNvCxnSpPr>
            <a:endCxn id="85" idx="0"/>
          </p:cNvCxnSpPr>
          <p:nvPr/>
        </p:nvCxnSpPr>
        <p:spPr>
          <a:xfrm rot="16200000">
            <a:off x="4314846" y="3337595"/>
            <a:ext cx="1429715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4877607" y="2622737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8" name="선 87"/>
          <p:cNvCxnSpPr>
            <a:endCxn id="89" idx="0"/>
          </p:cNvCxnSpPr>
          <p:nvPr/>
        </p:nvCxnSpPr>
        <p:spPr>
          <a:xfrm rot="16200000">
            <a:off x="2881349" y="3351358"/>
            <a:ext cx="1429715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3444110" y="2636501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90" name="화살표 89"/>
          <p:cNvCxnSpPr/>
          <p:nvPr/>
        </p:nvCxnSpPr>
        <p:spPr>
          <a:xfrm rot="16200000" flipV="1">
            <a:off x="600963" y="2424532"/>
            <a:ext cx="396049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화살표 91"/>
          <p:cNvCxnSpPr/>
          <p:nvPr/>
        </p:nvCxnSpPr>
        <p:spPr>
          <a:xfrm rot="16200000" flipV="1">
            <a:off x="1999982" y="2434950"/>
            <a:ext cx="404935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화살표 92"/>
          <p:cNvCxnSpPr/>
          <p:nvPr/>
        </p:nvCxnSpPr>
        <p:spPr>
          <a:xfrm rot="16200000" flipV="1">
            <a:off x="3384394" y="2438703"/>
            <a:ext cx="404935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화살표 93"/>
          <p:cNvCxnSpPr/>
          <p:nvPr/>
        </p:nvCxnSpPr>
        <p:spPr>
          <a:xfrm rot="16200000" flipV="1">
            <a:off x="4816431" y="2438517"/>
            <a:ext cx="404935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화살표 94"/>
          <p:cNvCxnSpPr>
            <a:stCxn id="65" idx="1"/>
            <a:endCxn id="75" idx="5"/>
          </p:cNvCxnSpPr>
          <p:nvPr/>
        </p:nvCxnSpPr>
        <p:spPr>
          <a:xfrm rot="10800000">
            <a:off x="915882" y="2874552"/>
            <a:ext cx="8173848" cy="93597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w="med" len="med"/>
            <a:tailEnd type="arrow"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6" name="화살표 95"/>
          <p:cNvCxnSpPr>
            <a:stCxn id="65" idx="1"/>
            <a:endCxn id="83" idx="5"/>
          </p:cNvCxnSpPr>
          <p:nvPr/>
        </p:nvCxnSpPr>
        <p:spPr>
          <a:xfrm rot="10800000">
            <a:off x="2319495" y="2888333"/>
            <a:ext cx="6770234" cy="92219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w="med" len="med"/>
            <a:tailEnd type="arrow"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7" name="화살표 96"/>
          <p:cNvCxnSpPr>
            <a:stCxn id="65" idx="1"/>
            <a:endCxn id="89" idx="5"/>
          </p:cNvCxnSpPr>
          <p:nvPr/>
        </p:nvCxnSpPr>
        <p:spPr>
          <a:xfrm rot="10800000">
            <a:off x="3703757" y="2888419"/>
            <a:ext cx="5385972" cy="92210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w="med" len="med"/>
            <a:tailEnd type="arrow"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8" name="화살표 97"/>
          <p:cNvCxnSpPr>
            <a:stCxn id="65" idx="1"/>
            <a:endCxn id="85" idx="5"/>
          </p:cNvCxnSpPr>
          <p:nvPr/>
        </p:nvCxnSpPr>
        <p:spPr>
          <a:xfrm rot="10800000">
            <a:off x="5137254" y="2874626"/>
            <a:ext cx="3952476" cy="93589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w="med" len="med"/>
            <a:tailEnd type="arrow"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36541" y="1807586"/>
            <a:ext cx="5542833" cy="3970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01" name="가로 글상자 100"/>
          <p:cNvSpPr txBox="1"/>
          <p:nvPr/>
        </p:nvSpPr>
        <p:spPr>
          <a:xfrm>
            <a:off x="5393968" y="2287905"/>
            <a:ext cx="1221123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dot-product</a:t>
            </a:r>
            <a:endParaRPr lang="en-US" altLang="ko-KR" sz="1600" b="1"/>
          </a:p>
        </p:txBody>
      </p:sp>
      <p:cxnSp>
        <p:nvCxnSpPr>
          <p:cNvPr id="103" name="양방향 화살표 102"/>
          <p:cNvCxnSpPr>
            <a:stCxn id="101" idx="2"/>
            <a:endCxn id="85" idx="6"/>
          </p:cNvCxnSpPr>
          <p:nvPr/>
        </p:nvCxnSpPr>
        <p:spPr>
          <a:xfrm rot="5400000">
            <a:off x="5516740" y="2282532"/>
            <a:ext cx="152852" cy="822727"/>
          </a:xfrm>
          <a:prstGeom prst="bentConnector2">
            <a:avLst/>
          </a:prstGeom>
          <a:ln>
            <a:solidFill>
              <a:srgbClr val="a6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세로 글상자 108"/>
          <p:cNvSpPr txBox="1"/>
          <p:nvPr/>
        </p:nvSpPr>
        <p:spPr>
          <a:xfrm>
            <a:off x="378105" y="360764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5" name="세로 글상자 108"/>
          <p:cNvSpPr txBox="1"/>
          <p:nvPr/>
        </p:nvSpPr>
        <p:spPr>
          <a:xfrm>
            <a:off x="1777459" y="360819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6" name="세로 글상자 108"/>
          <p:cNvSpPr txBox="1"/>
          <p:nvPr/>
        </p:nvSpPr>
        <p:spPr>
          <a:xfrm>
            <a:off x="3186338" y="36091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444110" y="657225"/>
            <a:ext cx="304195" cy="1140836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08" name="직사각형 107"/>
          <p:cNvSpPr/>
          <p:nvPr/>
        </p:nvSpPr>
        <p:spPr>
          <a:xfrm>
            <a:off x="2051345" y="965628"/>
            <a:ext cx="304195" cy="833919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09" name="직사각형 108"/>
          <p:cNvSpPr/>
          <p:nvPr/>
        </p:nvSpPr>
        <p:spPr>
          <a:xfrm>
            <a:off x="649056" y="1391866"/>
            <a:ext cx="304195" cy="403195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0" name="직사각형 109"/>
          <p:cNvSpPr/>
          <p:nvPr/>
        </p:nvSpPr>
        <p:spPr>
          <a:xfrm>
            <a:off x="4836875" y="1161413"/>
            <a:ext cx="304195" cy="643419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1" name="가로 글상자 110"/>
          <p:cNvSpPr txBox="1"/>
          <p:nvPr/>
        </p:nvSpPr>
        <p:spPr>
          <a:xfrm>
            <a:off x="596192" y="1059795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0.1</a:t>
            </a:r>
            <a:endParaRPr lang="en-US" altLang="ko-KR" sz="1600" b="1"/>
          </a:p>
        </p:txBody>
      </p:sp>
      <p:sp>
        <p:nvSpPr>
          <p:cNvPr id="112" name="가로 글상자 111"/>
          <p:cNvSpPr txBox="1"/>
          <p:nvPr/>
        </p:nvSpPr>
        <p:spPr>
          <a:xfrm>
            <a:off x="4803061" y="819570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0.2</a:t>
            </a:r>
            <a:endParaRPr lang="en-US" altLang="ko-KR" sz="1600" b="1"/>
          </a:p>
        </p:txBody>
      </p:sp>
      <p:sp>
        <p:nvSpPr>
          <p:cNvPr id="113" name="가로 글상자 112"/>
          <p:cNvSpPr txBox="1"/>
          <p:nvPr/>
        </p:nvSpPr>
        <p:spPr>
          <a:xfrm>
            <a:off x="2012553" y="645588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0.3</a:t>
            </a:r>
            <a:endParaRPr lang="en-US" altLang="ko-KR" sz="1600" b="1"/>
          </a:p>
        </p:txBody>
      </p:sp>
      <p:sp>
        <p:nvSpPr>
          <p:cNvPr id="114" name="가로 글상자 113"/>
          <p:cNvSpPr txBox="1"/>
          <p:nvPr/>
        </p:nvSpPr>
        <p:spPr>
          <a:xfrm>
            <a:off x="3400872" y="327660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0.4</a:t>
            </a:r>
            <a:endParaRPr lang="en-US" altLang="ko-KR" sz="1600" b="1"/>
          </a:p>
        </p:txBody>
      </p:sp>
      <p:cxnSp>
        <p:nvCxnSpPr>
          <p:cNvPr id="117" name="꺾인 양쪽 화살표 연결선 116"/>
          <p:cNvCxnSpPr/>
          <p:nvPr/>
        </p:nvCxnSpPr>
        <p:spPr>
          <a:xfrm rot="5400000" flipV="1">
            <a:off x="7055238" y="3036975"/>
            <a:ext cx="3413347" cy="1413807"/>
          </a:xfrm>
          <a:prstGeom prst="bentConnector5">
            <a:avLst>
              <a:gd name="adj1" fmla="val -6321"/>
              <a:gd name="adj2" fmla="val 49999"/>
              <a:gd name="adj3" fmla="val 126541"/>
            </a:avLst>
          </a:prstGeom>
          <a:ln>
            <a:solidFill>
              <a:schemeClr val="accent1">
                <a:satMod val="10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8949351" y="2457027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0342323" y="2458242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20" name="세로 글상자 108"/>
          <p:cNvSpPr txBox="1"/>
          <p:nvPr/>
        </p:nvSpPr>
        <p:spPr>
          <a:xfrm>
            <a:off x="4614267" y="360491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2" name="오른쪽 중괄호 121"/>
          <p:cNvSpPr/>
          <p:nvPr/>
        </p:nvSpPr>
        <p:spPr>
          <a:xfrm>
            <a:off x="5593166" y="390446"/>
            <a:ext cx="250933" cy="133822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3" name="가로 글상자 122"/>
          <p:cNvSpPr txBox="1"/>
          <p:nvPr/>
        </p:nvSpPr>
        <p:spPr>
          <a:xfrm>
            <a:off x="5717474" y="879028"/>
            <a:ext cx="1116966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weights</a:t>
            </a:r>
            <a:endParaRPr lang="en-US" altLang="ko-KR" sz="1600" b="1"/>
          </a:p>
        </p:txBody>
      </p:sp>
      <p:sp>
        <p:nvSpPr>
          <p:cNvPr id="131" name="직사각형 130"/>
          <p:cNvSpPr/>
          <p:nvPr/>
        </p:nvSpPr>
        <p:spPr>
          <a:xfrm>
            <a:off x="7688961" y="391230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32" name="선 131"/>
          <p:cNvCxnSpPr>
            <a:stCxn id="131" idx="1"/>
            <a:endCxn id="131" idx="3"/>
          </p:cNvCxnSpPr>
          <p:nvPr/>
        </p:nvCxnSpPr>
        <p:spPr>
          <a:xfrm>
            <a:off x="7688961" y="965628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선 132"/>
          <p:cNvCxnSpPr/>
          <p:nvPr/>
        </p:nvCxnSpPr>
        <p:spPr>
          <a:xfrm>
            <a:off x="7689067" y="67842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선 133"/>
          <p:cNvCxnSpPr/>
          <p:nvPr/>
        </p:nvCxnSpPr>
        <p:spPr>
          <a:xfrm>
            <a:off x="7689067" y="1252827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세로 글상자 108"/>
          <p:cNvSpPr txBox="1"/>
          <p:nvPr/>
        </p:nvSpPr>
        <p:spPr>
          <a:xfrm>
            <a:off x="7607422" y="2356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37" name="가로 글상자 136"/>
          <p:cNvSpPr txBox="1"/>
          <p:nvPr/>
        </p:nvSpPr>
        <p:spPr>
          <a:xfrm>
            <a:off x="7846550" y="805608"/>
            <a:ext cx="1435576" cy="3200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500" b="1"/>
              <a:t>: my interest</a:t>
            </a:r>
            <a:endParaRPr lang="en-US" altLang="ko-KR" sz="1500" b="1"/>
          </a:p>
        </p:txBody>
      </p:sp>
      <p:sp>
        <p:nvSpPr>
          <p:cNvPr id="138" name="직사각형 137"/>
          <p:cNvSpPr/>
          <p:nvPr/>
        </p:nvSpPr>
        <p:spPr>
          <a:xfrm>
            <a:off x="9540501" y="391230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39" name="선 138"/>
          <p:cNvCxnSpPr>
            <a:stCxn id="138" idx="1"/>
            <a:endCxn id="138" idx="3"/>
          </p:cNvCxnSpPr>
          <p:nvPr/>
        </p:nvCxnSpPr>
        <p:spPr>
          <a:xfrm>
            <a:off x="9540501" y="965628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선 139"/>
          <p:cNvCxnSpPr/>
          <p:nvPr/>
        </p:nvCxnSpPr>
        <p:spPr>
          <a:xfrm>
            <a:off x="9540606" y="67842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선 140"/>
          <p:cNvCxnSpPr/>
          <p:nvPr/>
        </p:nvCxnSpPr>
        <p:spPr>
          <a:xfrm>
            <a:off x="9540606" y="1252827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세로 글상자 108"/>
          <p:cNvSpPr txBox="1"/>
          <p:nvPr/>
        </p:nvSpPr>
        <p:spPr>
          <a:xfrm>
            <a:off x="9459219" y="3309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43" name="가로 글상자 142"/>
          <p:cNvSpPr txBox="1"/>
          <p:nvPr/>
        </p:nvSpPr>
        <p:spPr>
          <a:xfrm>
            <a:off x="9711754" y="802005"/>
            <a:ext cx="1435576" cy="3200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500" b="1"/>
              <a:t>: information</a:t>
            </a:r>
            <a:endParaRPr lang="en-US" altLang="ko-KR" sz="1500" b="1"/>
          </a:p>
        </p:txBody>
      </p:sp>
    </p:spTree>
    <p:extLst>
      <p:ext uri="{BB962C8B-B14F-4D97-AF65-F5344CB8AC3E}">
        <p14:creationId xmlns:p14="http://schemas.microsoft.com/office/powerpoint/2010/main" val="398622906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모서리가 둥근 직사각형 126"/>
          <p:cNvSpPr/>
          <p:nvPr/>
        </p:nvSpPr>
        <p:spPr>
          <a:xfrm>
            <a:off x="4838603" y="147204"/>
            <a:ext cx="1215653" cy="1710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261824" y="147204"/>
            <a:ext cx="1215653" cy="1710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89885" y="147204"/>
            <a:ext cx="1215653" cy="1710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45473" y="147204"/>
            <a:ext cx="1215653" cy="1710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0" name="세로 글상자 108"/>
          <p:cNvSpPr txBox="1"/>
          <p:nvPr/>
        </p:nvSpPr>
        <p:spPr>
          <a:xfrm>
            <a:off x="236626" y="20708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3776" y="574751"/>
            <a:ext cx="306916" cy="114879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6" name="선 25"/>
          <p:cNvCxnSpPr>
            <a:stCxn id="25" idx="1"/>
            <a:endCxn id="25" idx="3"/>
          </p:cNvCxnSpPr>
          <p:nvPr/>
        </p:nvCxnSpPr>
        <p:spPr>
          <a:xfrm>
            <a:off x="293776" y="1149149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선 26"/>
          <p:cNvCxnSpPr/>
          <p:nvPr/>
        </p:nvCxnSpPr>
        <p:spPr>
          <a:xfrm>
            <a:off x="293881" y="861950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선 27"/>
          <p:cNvCxnSpPr/>
          <p:nvPr/>
        </p:nvCxnSpPr>
        <p:spPr>
          <a:xfrm>
            <a:off x="293881" y="1436348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곱셈 기호 40"/>
          <p:cNvSpPr/>
          <p:nvPr/>
        </p:nvSpPr>
        <p:spPr>
          <a:xfrm>
            <a:off x="695731" y="1035516"/>
            <a:ext cx="216027" cy="216027"/>
          </a:xfrm>
          <a:prstGeom prst="mathMultiply">
            <a:avLst>
              <a:gd name="adj1" fmla="val 12991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42" name="가로 글상자 41"/>
          <p:cNvSpPr txBox="1"/>
          <p:nvPr/>
        </p:nvSpPr>
        <p:spPr>
          <a:xfrm>
            <a:off x="930597" y="989129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0.1</a:t>
            </a:r>
            <a:endParaRPr lang="en-US" altLang="ko-KR" sz="1600" b="1"/>
          </a:p>
        </p:txBody>
      </p:sp>
      <p:sp>
        <p:nvSpPr>
          <p:cNvPr id="43" name="덧셈 기호 42"/>
          <p:cNvSpPr/>
          <p:nvPr/>
        </p:nvSpPr>
        <p:spPr>
          <a:xfrm>
            <a:off x="1418277" y="1035516"/>
            <a:ext cx="216027" cy="216027"/>
          </a:xfrm>
          <a:prstGeom prst="mathPlus">
            <a:avLst>
              <a:gd name="adj1" fmla="val 12725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52" name="등호 51"/>
          <p:cNvSpPr/>
          <p:nvPr/>
        </p:nvSpPr>
        <p:spPr>
          <a:xfrm>
            <a:off x="6191283" y="980013"/>
            <a:ext cx="344737" cy="331732"/>
          </a:xfrm>
          <a:prstGeom prst="mathEqual">
            <a:avLst>
              <a:gd name="adj1" fmla="val 12862"/>
              <a:gd name="adj2" fmla="val 11760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3" name="세로 글상자 108"/>
          <p:cNvSpPr txBox="1"/>
          <p:nvPr/>
        </p:nvSpPr>
        <p:spPr>
          <a:xfrm>
            <a:off x="7413359" y="973984"/>
            <a:ext cx="1706880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Attention Value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05329" y="563512"/>
            <a:ext cx="306916" cy="114879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55" name="선 54"/>
          <p:cNvCxnSpPr>
            <a:stCxn id="54" idx="1"/>
            <a:endCxn id="54" idx="3"/>
          </p:cNvCxnSpPr>
          <p:nvPr/>
        </p:nvCxnSpPr>
        <p:spPr>
          <a:xfrm>
            <a:off x="6805329" y="1137910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선 55"/>
          <p:cNvCxnSpPr/>
          <p:nvPr/>
        </p:nvCxnSpPr>
        <p:spPr>
          <a:xfrm>
            <a:off x="6805434" y="850711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선 56"/>
          <p:cNvCxnSpPr/>
          <p:nvPr/>
        </p:nvCxnSpPr>
        <p:spPr>
          <a:xfrm>
            <a:off x="6805434" y="1425109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805434" y="1712308"/>
            <a:ext cx="306916" cy="1148796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81" name="선 80"/>
          <p:cNvCxnSpPr>
            <a:stCxn id="80" idx="1"/>
            <a:endCxn id="80" idx="3"/>
          </p:cNvCxnSpPr>
          <p:nvPr/>
        </p:nvCxnSpPr>
        <p:spPr>
          <a:xfrm>
            <a:off x="6805434" y="2286705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선 81"/>
          <p:cNvCxnSpPr/>
          <p:nvPr/>
        </p:nvCxnSpPr>
        <p:spPr>
          <a:xfrm>
            <a:off x="6805540" y="1999507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선 82"/>
          <p:cNvCxnSpPr/>
          <p:nvPr/>
        </p:nvCxnSpPr>
        <p:spPr>
          <a:xfrm>
            <a:off x="6805540" y="2573904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세로 글상자 108"/>
          <p:cNvSpPr txBox="1"/>
          <p:nvPr/>
        </p:nvSpPr>
        <p:spPr>
          <a:xfrm>
            <a:off x="7374255" y="2137249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26748" y="4585734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795333" y="55933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90" name="화살표 89"/>
          <p:cNvCxnSpPr/>
          <p:nvPr/>
        </p:nvCxnSpPr>
        <p:spPr>
          <a:xfrm rot="5400000" flipH="1" flipV="1">
            <a:off x="7288658" y="54413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화살표 90"/>
          <p:cNvCxnSpPr/>
          <p:nvPr/>
        </p:nvCxnSpPr>
        <p:spPr>
          <a:xfrm rot="16200000" flipV="1">
            <a:off x="7019520" y="4160314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세로 글상자 108"/>
          <p:cNvSpPr txBox="1"/>
          <p:nvPr/>
        </p:nvSpPr>
        <p:spPr>
          <a:xfrm>
            <a:off x="7061349" y="415997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9430572" y="455866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430319" y="4180996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834013" y="574749"/>
            <a:ext cx="306916" cy="114879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00" name="선 99"/>
          <p:cNvCxnSpPr>
            <a:stCxn id="99" idx="1"/>
            <a:endCxn id="99" idx="3"/>
          </p:cNvCxnSpPr>
          <p:nvPr/>
        </p:nvCxnSpPr>
        <p:spPr>
          <a:xfrm>
            <a:off x="1834013" y="1149147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선 100"/>
          <p:cNvCxnSpPr/>
          <p:nvPr/>
        </p:nvCxnSpPr>
        <p:spPr>
          <a:xfrm>
            <a:off x="1834118" y="861948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선 101"/>
          <p:cNvCxnSpPr/>
          <p:nvPr/>
        </p:nvCxnSpPr>
        <p:spPr>
          <a:xfrm>
            <a:off x="1834118" y="1436346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곱셈 기호 102"/>
          <p:cNvSpPr/>
          <p:nvPr/>
        </p:nvSpPr>
        <p:spPr>
          <a:xfrm>
            <a:off x="2235968" y="1035514"/>
            <a:ext cx="216027" cy="216027"/>
          </a:xfrm>
          <a:prstGeom prst="mathMultiply">
            <a:avLst>
              <a:gd name="adj1" fmla="val 12991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04" name="가로 글상자 103"/>
          <p:cNvSpPr txBox="1"/>
          <p:nvPr/>
        </p:nvSpPr>
        <p:spPr>
          <a:xfrm>
            <a:off x="2470834" y="989127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0.3</a:t>
            </a:r>
            <a:endParaRPr lang="en-US" altLang="ko-KR" sz="1600" b="1"/>
          </a:p>
        </p:txBody>
      </p:sp>
      <p:sp>
        <p:nvSpPr>
          <p:cNvPr id="105" name="덧셈 기호 104"/>
          <p:cNvSpPr/>
          <p:nvPr/>
        </p:nvSpPr>
        <p:spPr>
          <a:xfrm>
            <a:off x="2977564" y="1035514"/>
            <a:ext cx="216027" cy="216027"/>
          </a:xfrm>
          <a:prstGeom prst="mathPlus">
            <a:avLst>
              <a:gd name="adj1" fmla="val 12725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06" name="직사각형 105"/>
          <p:cNvSpPr/>
          <p:nvPr/>
        </p:nvSpPr>
        <p:spPr>
          <a:xfrm>
            <a:off x="3402825" y="574749"/>
            <a:ext cx="306916" cy="114879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07" name="선 106"/>
          <p:cNvCxnSpPr>
            <a:stCxn id="106" idx="1"/>
            <a:endCxn id="106" idx="3"/>
          </p:cNvCxnSpPr>
          <p:nvPr/>
        </p:nvCxnSpPr>
        <p:spPr>
          <a:xfrm>
            <a:off x="3402825" y="1149147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선 107"/>
          <p:cNvCxnSpPr/>
          <p:nvPr/>
        </p:nvCxnSpPr>
        <p:spPr>
          <a:xfrm>
            <a:off x="3402930" y="861948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선 108"/>
          <p:cNvCxnSpPr/>
          <p:nvPr/>
        </p:nvCxnSpPr>
        <p:spPr>
          <a:xfrm>
            <a:off x="3402930" y="1436346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곱셈 기호 109"/>
          <p:cNvSpPr/>
          <p:nvPr/>
        </p:nvSpPr>
        <p:spPr>
          <a:xfrm>
            <a:off x="3804780" y="1035514"/>
            <a:ext cx="216027" cy="216027"/>
          </a:xfrm>
          <a:prstGeom prst="mathMultiply">
            <a:avLst>
              <a:gd name="adj1" fmla="val 12991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1" name="가로 글상자 110"/>
          <p:cNvSpPr txBox="1"/>
          <p:nvPr/>
        </p:nvSpPr>
        <p:spPr>
          <a:xfrm>
            <a:off x="4039646" y="989127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0.4</a:t>
            </a:r>
            <a:endParaRPr lang="en-US" altLang="ko-KR" sz="1600" b="1"/>
          </a:p>
        </p:txBody>
      </p:sp>
      <p:sp>
        <p:nvSpPr>
          <p:cNvPr id="112" name="덧셈 기호 111"/>
          <p:cNvSpPr/>
          <p:nvPr/>
        </p:nvSpPr>
        <p:spPr>
          <a:xfrm>
            <a:off x="4546376" y="1035514"/>
            <a:ext cx="216027" cy="216027"/>
          </a:xfrm>
          <a:prstGeom prst="mathPlus">
            <a:avLst>
              <a:gd name="adj1" fmla="val 12725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3" name="직사각형 112"/>
          <p:cNvSpPr/>
          <p:nvPr/>
        </p:nvSpPr>
        <p:spPr>
          <a:xfrm>
            <a:off x="4962112" y="569131"/>
            <a:ext cx="306916" cy="114879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14" name="선 113"/>
          <p:cNvCxnSpPr>
            <a:stCxn id="113" idx="1"/>
            <a:endCxn id="113" idx="3"/>
          </p:cNvCxnSpPr>
          <p:nvPr/>
        </p:nvCxnSpPr>
        <p:spPr>
          <a:xfrm>
            <a:off x="4962112" y="1143529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선 114"/>
          <p:cNvCxnSpPr/>
          <p:nvPr/>
        </p:nvCxnSpPr>
        <p:spPr>
          <a:xfrm>
            <a:off x="4962217" y="856330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선 115"/>
          <p:cNvCxnSpPr/>
          <p:nvPr/>
        </p:nvCxnSpPr>
        <p:spPr>
          <a:xfrm>
            <a:off x="4962217" y="1430728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곱셈 기호 116"/>
          <p:cNvSpPr/>
          <p:nvPr/>
        </p:nvSpPr>
        <p:spPr>
          <a:xfrm>
            <a:off x="5364067" y="1029896"/>
            <a:ext cx="216027" cy="216027"/>
          </a:xfrm>
          <a:prstGeom prst="mathMultiply">
            <a:avLst>
              <a:gd name="adj1" fmla="val 12991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8" name="가로 글상자 117"/>
          <p:cNvSpPr txBox="1"/>
          <p:nvPr/>
        </p:nvSpPr>
        <p:spPr>
          <a:xfrm>
            <a:off x="5598933" y="973984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0.2</a:t>
            </a:r>
            <a:endParaRPr lang="en-US" altLang="ko-KR" sz="1600" b="1"/>
          </a:p>
        </p:txBody>
      </p:sp>
      <p:sp>
        <p:nvSpPr>
          <p:cNvPr id="119" name="세로 글상자 108"/>
          <p:cNvSpPr txBox="1"/>
          <p:nvPr/>
        </p:nvSpPr>
        <p:spPr>
          <a:xfrm>
            <a:off x="1767443" y="207084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0" name="세로 글상자 108"/>
          <p:cNvSpPr txBox="1"/>
          <p:nvPr/>
        </p:nvSpPr>
        <p:spPr>
          <a:xfrm>
            <a:off x="3345675" y="207084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1" name="세로 글상자 108"/>
          <p:cNvSpPr txBox="1"/>
          <p:nvPr/>
        </p:nvSpPr>
        <p:spPr>
          <a:xfrm>
            <a:off x="4857231" y="21099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30" name="오른쪽 중괄호 129"/>
          <p:cNvSpPr/>
          <p:nvPr/>
        </p:nvSpPr>
        <p:spPr>
          <a:xfrm>
            <a:off x="7148026" y="574751"/>
            <a:ext cx="229552" cy="1137557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1" name="오른쪽 중괄호 130"/>
          <p:cNvSpPr/>
          <p:nvPr/>
        </p:nvSpPr>
        <p:spPr>
          <a:xfrm>
            <a:off x="7144703" y="1728595"/>
            <a:ext cx="229552" cy="1137557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2" name="세로 글상자 108"/>
          <p:cNvSpPr txBox="1"/>
          <p:nvPr/>
        </p:nvSpPr>
        <p:spPr>
          <a:xfrm>
            <a:off x="6729445" y="19584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004551" y="3582914"/>
            <a:ext cx="306916" cy="114879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34" name="선 133"/>
          <p:cNvCxnSpPr>
            <a:stCxn id="133" idx="1"/>
            <a:endCxn id="133" idx="3"/>
          </p:cNvCxnSpPr>
          <p:nvPr/>
        </p:nvCxnSpPr>
        <p:spPr>
          <a:xfrm>
            <a:off x="4004551" y="4157312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선 134"/>
          <p:cNvCxnSpPr/>
          <p:nvPr/>
        </p:nvCxnSpPr>
        <p:spPr>
          <a:xfrm>
            <a:off x="4004656" y="3870113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선 135"/>
          <p:cNvCxnSpPr/>
          <p:nvPr/>
        </p:nvCxnSpPr>
        <p:spPr>
          <a:xfrm>
            <a:off x="4004656" y="4444511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4004656" y="4731710"/>
            <a:ext cx="306916" cy="1148796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38" name="선 137"/>
          <p:cNvCxnSpPr>
            <a:stCxn id="137" idx="1"/>
            <a:endCxn id="137" idx="3"/>
          </p:cNvCxnSpPr>
          <p:nvPr/>
        </p:nvCxnSpPr>
        <p:spPr>
          <a:xfrm>
            <a:off x="4004656" y="5306108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선 138"/>
          <p:cNvCxnSpPr/>
          <p:nvPr/>
        </p:nvCxnSpPr>
        <p:spPr>
          <a:xfrm>
            <a:off x="4004762" y="5018909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선 139"/>
          <p:cNvCxnSpPr/>
          <p:nvPr/>
        </p:nvCxnSpPr>
        <p:spPr>
          <a:xfrm>
            <a:off x="4004762" y="5593307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세로 글상자 108"/>
          <p:cNvSpPr txBox="1"/>
          <p:nvPr/>
        </p:nvSpPr>
        <p:spPr>
          <a:xfrm>
            <a:off x="3928667" y="3215249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91840" y="4162833"/>
            <a:ext cx="306916" cy="1148796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52" name="선 151"/>
          <p:cNvCxnSpPr>
            <a:stCxn id="151" idx="1"/>
            <a:endCxn id="151" idx="3"/>
          </p:cNvCxnSpPr>
          <p:nvPr/>
        </p:nvCxnSpPr>
        <p:spPr>
          <a:xfrm>
            <a:off x="691840" y="4737231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선 152"/>
          <p:cNvCxnSpPr/>
          <p:nvPr/>
        </p:nvCxnSpPr>
        <p:spPr>
          <a:xfrm>
            <a:off x="691945" y="4450032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선 153"/>
          <p:cNvCxnSpPr/>
          <p:nvPr/>
        </p:nvCxnSpPr>
        <p:spPr>
          <a:xfrm>
            <a:off x="691945" y="5024430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1001044" y="4162833"/>
            <a:ext cx="306916" cy="1148796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60" name="선 159"/>
          <p:cNvCxnSpPr>
            <a:stCxn id="159" idx="1"/>
            <a:endCxn id="159" idx="3"/>
          </p:cNvCxnSpPr>
          <p:nvPr/>
        </p:nvCxnSpPr>
        <p:spPr>
          <a:xfrm>
            <a:off x="1001044" y="4737231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/>
          <p:nvPr/>
        </p:nvCxnSpPr>
        <p:spPr>
          <a:xfrm>
            <a:off x="1001149" y="4450032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선 161"/>
          <p:cNvCxnSpPr/>
          <p:nvPr/>
        </p:nvCxnSpPr>
        <p:spPr>
          <a:xfrm>
            <a:off x="1001149" y="5024431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1319985" y="4162834"/>
            <a:ext cx="306916" cy="1148796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08" name="선 207"/>
          <p:cNvCxnSpPr>
            <a:stCxn id="207" idx="1"/>
            <a:endCxn id="207" idx="3"/>
          </p:cNvCxnSpPr>
          <p:nvPr/>
        </p:nvCxnSpPr>
        <p:spPr>
          <a:xfrm>
            <a:off x="1319985" y="4737232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선 208"/>
          <p:cNvCxnSpPr/>
          <p:nvPr/>
        </p:nvCxnSpPr>
        <p:spPr>
          <a:xfrm>
            <a:off x="1320090" y="4450033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선 209"/>
          <p:cNvCxnSpPr/>
          <p:nvPr/>
        </p:nvCxnSpPr>
        <p:spPr>
          <a:xfrm>
            <a:off x="1320090" y="5024431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1629610" y="4162834"/>
            <a:ext cx="306916" cy="1148796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16" name="선 215"/>
          <p:cNvCxnSpPr>
            <a:stCxn id="215" idx="1"/>
            <a:endCxn id="215" idx="3"/>
          </p:cNvCxnSpPr>
          <p:nvPr/>
        </p:nvCxnSpPr>
        <p:spPr>
          <a:xfrm>
            <a:off x="1629610" y="4737233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선 216"/>
          <p:cNvCxnSpPr/>
          <p:nvPr/>
        </p:nvCxnSpPr>
        <p:spPr>
          <a:xfrm>
            <a:off x="1629715" y="4450034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선 217"/>
          <p:cNvCxnSpPr/>
          <p:nvPr/>
        </p:nvCxnSpPr>
        <p:spPr>
          <a:xfrm>
            <a:off x="1629715" y="5024432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/>
          <p:cNvSpPr/>
          <p:nvPr/>
        </p:nvSpPr>
        <p:spPr>
          <a:xfrm>
            <a:off x="1939658" y="4162835"/>
            <a:ext cx="306916" cy="1148796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40" name="선 239"/>
          <p:cNvCxnSpPr>
            <a:stCxn id="239" idx="1"/>
            <a:endCxn id="239" idx="3"/>
          </p:cNvCxnSpPr>
          <p:nvPr/>
        </p:nvCxnSpPr>
        <p:spPr>
          <a:xfrm>
            <a:off x="1939658" y="4737234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선 240"/>
          <p:cNvCxnSpPr/>
          <p:nvPr/>
        </p:nvCxnSpPr>
        <p:spPr>
          <a:xfrm>
            <a:off x="1939763" y="4450035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선 241"/>
          <p:cNvCxnSpPr/>
          <p:nvPr/>
        </p:nvCxnSpPr>
        <p:spPr>
          <a:xfrm>
            <a:off x="1939763" y="5024433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/>
          <p:cNvSpPr/>
          <p:nvPr/>
        </p:nvSpPr>
        <p:spPr>
          <a:xfrm>
            <a:off x="2248862" y="4162836"/>
            <a:ext cx="306916" cy="1148796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48" name="선 247"/>
          <p:cNvCxnSpPr>
            <a:stCxn id="247" idx="1"/>
            <a:endCxn id="247" idx="3"/>
          </p:cNvCxnSpPr>
          <p:nvPr/>
        </p:nvCxnSpPr>
        <p:spPr>
          <a:xfrm>
            <a:off x="2248862" y="4737234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선 248"/>
          <p:cNvCxnSpPr/>
          <p:nvPr/>
        </p:nvCxnSpPr>
        <p:spPr>
          <a:xfrm>
            <a:off x="2248967" y="4450035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선 249"/>
          <p:cNvCxnSpPr/>
          <p:nvPr/>
        </p:nvCxnSpPr>
        <p:spPr>
          <a:xfrm>
            <a:off x="2248967" y="5024433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/>
          <p:cNvSpPr/>
          <p:nvPr/>
        </p:nvSpPr>
        <p:spPr>
          <a:xfrm>
            <a:off x="2558278" y="4162836"/>
            <a:ext cx="306916" cy="1148796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56" name="선 255"/>
          <p:cNvCxnSpPr>
            <a:stCxn id="255" idx="1"/>
            <a:endCxn id="255" idx="3"/>
          </p:cNvCxnSpPr>
          <p:nvPr/>
        </p:nvCxnSpPr>
        <p:spPr>
          <a:xfrm>
            <a:off x="2558278" y="4737235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선 256"/>
          <p:cNvCxnSpPr/>
          <p:nvPr/>
        </p:nvCxnSpPr>
        <p:spPr>
          <a:xfrm>
            <a:off x="2558383" y="4450036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선 257"/>
          <p:cNvCxnSpPr/>
          <p:nvPr/>
        </p:nvCxnSpPr>
        <p:spPr>
          <a:xfrm>
            <a:off x="2558383" y="5024434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/>
          <p:cNvSpPr/>
          <p:nvPr/>
        </p:nvSpPr>
        <p:spPr>
          <a:xfrm>
            <a:off x="2867903" y="4162837"/>
            <a:ext cx="306916" cy="1148796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64" name="선 263"/>
          <p:cNvCxnSpPr>
            <a:stCxn id="263" idx="1"/>
            <a:endCxn id="263" idx="3"/>
          </p:cNvCxnSpPr>
          <p:nvPr/>
        </p:nvCxnSpPr>
        <p:spPr>
          <a:xfrm>
            <a:off x="2867903" y="4737236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선 264"/>
          <p:cNvCxnSpPr/>
          <p:nvPr/>
        </p:nvCxnSpPr>
        <p:spPr>
          <a:xfrm>
            <a:off x="2868008" y="4450036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선 265"/>
          <p:cNvCxnSpPr/>
          <p:nvPr/>
        </p:nvCxnSpPr>
        <p:spPr>
          <a:xfrm>
            <a:off x="2868008" y="5024434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곱셈 기호 270"/>
          <p:cNvSpPr/>
          <p:nvPr/>
        </p:nvSpPr>
        <p:spPr>
          <a:xfrm>
            <a:off x="3399332" y="4508257"/>
            <a:ext cx="399756" cy="457957"/>
          </a:xfrm>
          <a:prstGeom prst="mathMultiply">
            <a:avLst>
              <a:gd name="adj1" fmla="val 12991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72" name="세로 글상자 108"/>
          <p:cNvSpPr txBox="1"/>
          <p:nvPr/>
        </p:nvSpPr>
        <p:spPr>
          <a:xfrm>
            <a:off x="1657975" y="3795169"/>
            <a:ext cx="544830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W0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73" name="등호 272"/>
          <p:cNvSpPr/>
          <p:nvPr/>
        </p:nvSpPr>
        <p:spPr>
          <a:xfrm>
            <a:off x="4517140" y="4519814"/>
            <a:ext cx="399857" cy="434843"/>
          </a:xfrm>
          <a:prstGeom prst="mathEqual">
            <a:avLst>
              <a:gd name="adj1" fmla="val 12862"/>
              <a:gd name="adj2" fmla="val 11760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5122670" y="4162839"/>
            <a:ext cx="306916" cy="1148796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>
                <a:shade val="2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75" name="선 274"/>
          <p:cNvCxnSpPr>
            <a:stCxn id="274" idx="1"/>
            <a:endCxn id="274" idx="3"/>
          </p:cNvCxnSpPr>
          <p:nvPr/>
        </p:nvCxnSpPr>
        <p:spPr>
          <a:xfrm>
            <a:off x="5122670" y="4737236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선 275"/>
          <p:cNvCxnSpPr/>
          <p:nvPr/>
        </p:nvCxnSpPr>
        <p:spPr>
          <a:xfrm>
            <a:off x="5122776" y="4450038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선 276"/>
          <p:cNvCxnSpPr/>
          <p:nvPr/>
        </p:nvCxnSpPr>
        <p:spPr>
          <a:xfrm>
            <a:off x="5122776" y="5024435"/>
            <a:ext cx="30691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413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473327" y="3128539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81602" y="3128539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63547" y="3128539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01877" y="4135593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23497" y="4135593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45117" y="4135593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9" name="화살표 8"/>
          <p:cNvCxnSpPr>
            <a:stCxn id="6" idx="0"/>
          </p:cNvCxnSpPr>
          <p:nvPr/>
        </p:nvCxnSpPr>
        <p:spPr>
          <a:xfrm rot="5400000" flipH="1" flipV="1">
            <a:off x="1821712" y="3983636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5400000" flipH="1" flipV="1">
            <a:off x="3216822" y="3983636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화살표 10"/>
          <p:cNvCxnSpPr/>
          <p:nvPr/>
        </p:nvCxnSpPr>
        <p:spPr>
          <a:xfrm rot="5400000" flipH="1" flipV="1">
            <a:off x="4611932" y="3983636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/>
          <p:nvPr/>
        </p:nvCxnSpPr>
        <p:spPr>
          <a:xfrm>
            <a:off x="3915324" y="3480290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/>
          <p:nvPr/>
        </p:nvCxnSpPr>
        <p:spPr>
          <a:xfrm>
            <a:off x="2507049" y="3480290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세로 글상자 108"/>
          <p:cNvSpPr txBox="1"/>
          <p:nvPr/>
        </p:nvSpPr>
        <p:spPr>
          <a:xfrm>
            <a:off x="2462743" y="312854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3" name="세로 글상자 108"/>
          <p:cNvSpPr txBox="1"/>
          <p:nvPr/>
        </p:nvSpPr>
        <p:spPr>
          <a:xfrm>
            <a:off x="3851767" y="312854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1433776" y="4852848"/>
            <a:ext cx="997454" cy="3662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그는</a:t>
            </a:r>
            <a:endParaRPr lang="ko-KR" altLang="en-US" b="1"/>
          </a:p>
        </p:txBody>
      </p:sp>
      <p:sp>
        <p:nvSpPr>
          <p:cNvPr id="27" name="가로 글상자 26"/>
          <p:cNvSpPr txBox="1"/>
          <p:nvPr/>
        </p:nvSpPr>
        <p:spPr>
          <a:xfrm>
            <a:off x="2848564" y="4862373"/>
            <a:ext cx="1003202" cy="3662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집에</a:t>
            </a:r>
            <a:endParaRPr lang="ko-KR" altLang="en-US" b="1"/>
          </a:p>
        </p:txBody>
      </p:sp>
      <p:sp>
        <p:nvSpPr>
          <p:cNvPr id="28" name="가로 글상자 27"/>
          <p:cNvSpPr txBox="1"/>
          <p:nvPr/>
        </p:nvSpPr>
        <p:spPr>
          <a:xfrm>
            <a:off x="4269100" y="4862641"/>
            <a:ext cx="1021080" cy="3641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갔다</a:t>
            </a:r>
            <a:endParaRPr lang="ko-KR" altLang="en-US" b="1"/>
          </a:p>
        </p:txBody>
      </p:sp>
      <p:cxnSp>
        <p:nvCxnSpPr>
          <p:cNvPr id="31" name="화살표 30"/>
          <p:cNvCxnSpPr/>
          <p:nvPr/>
        </p:nvCxnSpPr>
        <p:spPr>
          <a:xfrm rot="5400000" flipH="1" flipV="1">
            <a:off x="1835237" y="4689246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/>
          <p:nvPr/>
        </p:nvCxnSpPr>
        <p:spPr>
          <a:xfrm rot="5400000" flipH="1" flipV="1">
            <a:off x="3230347" y="4689246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화살표 32"/>
          <p:cNvCxnSpPr/>
          <p:nvPr/>
        </p:nvCxnSpPr>
        <p:spPr>
          <a:xfrm rot="5400000" flipH="1" flipV="1">
            <a:off x="4625457" y="4689246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5400000" flipH="1" flipV="1">
            <a:off x="1834877" y="2996308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5400000" flipH="1" flipV="1">
            <a:off x="3229986" y="3005833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 rot="5400000" flipH="1" flipV="1">
            <a:off x="4625097" y="3005833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가로 글상자 36"/>
          <p:cNvSpPr txBox="1"/>
          <p:nvPr/>
        </p:nvSpPr>
        <p:spPr>
          <a:xfrm>
            <a:off x="1579919" y="1418639"/>
            <a:ext cx="824158" cy="36745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y1: he</a:t>
            </a:r>
            <a:endParaRPr lang="en-US" altLang="ko-KR" b="1"/>
          </a:p>
        </p:txBody>
      </p:sp>
      <p:sp>
        <p:nvSpPr>
          <p:cNvPr id="38" name="가로 글상자 37"/>
          <p:cNvSpPr txBox="1"/>
          <p:nvPr/>
        </p:nvSpPr>
        <p:spPr>
          <a:xfrm>
            <a:off x="2854384" y="1417287"/>
            <a:ext cx="1128269" cy="35884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went</a:t>
            </a:r>
            <a:endParaRPr lang="en-US" altLang="ko-KR" b="1"/>
          </a:p>
        </p:txBody>
      </p:sp>
      <p:sp>
        <p:nvSpPr>
          <p:cNvPr id="39" name="가로 글상자 38"/>
          <p:cNvSpPr txBox="1"/>
          <p:nvPr/>
        </p:nvSpPr>
        <p:spPr>
          <a:xfrm>
            <a:off x="4071409" y="1415596"/>
            <a:ext cx="1421620" cy="36625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home</a:t>
            </a:r>
            <a:endParaRPr lang="en-US" altLang="ko-KR" b="1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73797" y="2475931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76548" y="2475931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79298" y="247566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73797" y="2089644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77310" y="2089458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271297" y="2085406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cxnSp>
        <p:nvCxnSpPr>
          <p:cNvPr id="46" name="화살표 45"/>
          <p:cNvCxnSpPr/>
          <p:nvPr/>
        </p:nvCxnSpPr>
        <p:spPr>
          <a:xfrm rot="5400000" flipH="1" flipV="1">
            <a:off x="1840401" y="191806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화살표 46"/>
          <p:cNvCxnSpPr/>
          <p:nvPr/>
        </p:nvCxnSpPr>
        <p:spPr>
          <a:xfrm rot="5400000" flipH="1" flipV="1">
            <a:off x="3235511" y="191806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화살표 47"/>
          <p:cNvCxnSpPr/>
          <p:nvPr/>
        </p:nvCxnSpPr>
        <p:spPr>
          <a:xfrm rot="5400000" flipH="1" flipV="1">
            <a:off x="4630622" y="191806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가로 글상자 48"/>
          <p:cNvSpPr txBox="1"/>
          <p:nvPr/>
        </p:nvSpPr>
        <p:spPr>
          <a:xfrm>
            <a:off x="661635" y="674137"/>
            <a:ext cx="1931817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ko-KR" altLang="en-US" b="1"/>
              <a:t>그는 집에 갔다</a:t>
            </a:r>
            <a:endParaRPr lang="en-US" altLang="ko-KR" b="1"/>
          </a:p>
        </p:txBody>
      </p:sp>
      <p:cxnSp>
        <p:nvCxnSpPr>
          <p:cNvPr id="50" name="화살표 49"/>
          <p:cNvCxnSpPr/>
          <p:nvPr/>
        </p:nvCxnSpPr>
        <p:spPr>
          <a:xfrm>
            <a:off x="2500739" y="823856"/>
            <a:ext cx="294789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가로 글상자 51"/>
          <p:cNvSpPr txBox="1"/>
          <p:nvPr/>
        </p:nvSpPr>
        <p:spPr>
          <a:xfrm>
            <a:off x="4217339" y="655087"/>
            <a:ext cx="17926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he went home</a:t>
            </a:r>
            <a:endParaRPr lang="en-US" altLang="ko-KR" b="1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881241" y="500708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cxnSp>
        <p:nvCxnSpPr>
          <p:cNvPr id="54" name="화살표 53"/>
          <p:cNvCxnSpPr/>
          <p:nvPr/>
        </p:nvCxnSpPr>
        <p:spPr>
          <a:xfrm>
            <a:off x="3967638" y="823856"/>
            <a:ext cx="294789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가로 글상자 54"/>
          <p:cNvSpPr txBox="1"/>
          <p:nvPr/>
        </p:nvSpPr>
        <p:spPr>
          <a:xfrm>
            <a:off x="6846907" y="675578"/>
            <a:ext cx="997454" cy="3662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그는</a:t>
            </a:r>
            <a:endParaRPr lang="ko-KR" altLang="en-US" b="1"/>
          </a:p>
        </p:txBody>
      </p:sp>
      <p:cxnSp>
        <p:nvCxnSpPr>
          <p:cNvPr id="56" name="화살표 55"/>
          <p:cNvCxnSpPr/>
          <p:nvPr/>
        </p:nvCxnSpPr>
        <p:spPr>
          <a:xfrm>
            <a:off x="7696967" y="823856"/>
            <a:ext cx="294789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8220808" y="640024"/>
            <a:ext cx="2068144" cy="367665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 lang="en-US" altLang="ko-KR" sz="1600"/>
          </a:p>
        </p:txBody>
      </p:sp>
      <p:cxnSp>
        <p:nvCxnSpPr>
          <p:cNvPr id="59" name="선 58"/>
          <p:cNvCxnSpPr/>
          <p:nvPr/>
        </p:nvCxnSpPr>
        <p:spPr>
          <a:xfrm rot="16200000" flipH="1">
            <a:off x="9289147" y="823856"/>
            <a:ext cx="367665" cy="0"/>
          </a:xfrm>
          <a:prstGeom prst="line">
            <a:avLst/>
          </a:prstGeom>
          <a:ln w="19050">
            <a:solidFill>
              <a:srgbClr val="0d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선 59"/>
          <p:cNvCxnSpPr/>
          <p:nvPr/>
        </p:nvCxnSpPr>
        <p:spPr>
          <a:xfrm rot="16200000" flipH="1">
            <a:off x="8446548" y="823857"/>
            <a:ext cx="367665" cy="0"/>
          </a:xfrm>
          <a:prstGeom prst="line">
            <a:avLst/>
          </a:prstGeom>
          <a:ln w="19050">
            <a:solidFill>
              <a:srgbClr val="0d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가로 글상자 60"/>
          <p:cNvSpPr txBox="1"/>
          <p:nvPr/>
        </p:nvSpPr>
        <p:spPr>
          <a:xfrm>
            <a:off x="8239858" y="668655"/>
            <a:ext cx="409572" cy="3009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400"/>
              <a:t>0.7</a:t>
            </a:r>
            <a:endParaRPr lang="en-US" altLang="ko-KR" sz="1400"/>
          </a:p>
        </p:txBody>
      </p:sp>
      <p:sp>
        <p:nvSpPr>
          <p:cNvPr id="62" name="가로 글상자 61"/>
          <p:cNvSpPr txBox="1"/>
          <p:nvPr/>
        </p:nvSpPr>
        <p:spPr>
          <a:xfrm>
            <a:off x="8661170" y="668655"/>
            <a:ext cx="409572" cy="3009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400"/>
              <a:t>0.3</a:t>
            </a:r>
            <a:endParaRPr lang="en-US" altLang="ko-KR" sz="1400"/>
          </a:p>
        </p:txBody>
      </p:sp>
      <p:sp>
        <p:nvSpPr>
          <p:cNvPr id="64" name="가로 글상자 63"/>
          <p:cNvSpPr txBox="1"/>
          <p:nvPr/>
        </p:nvSpPr>
        <p:spPr>
          <a:xfrm>
            <a:off x="9492006" y="674137"/>
            <a:ext cx="409572" cy="3009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400"/>
              <a:t>0.4</a:t>
            </a:r>
            <a:endParaRPr lang="en-US" altLang="ko-KR" sz="1400"/>
          </a:p>
        </p:txBody>
      </p:sp>
      <p:cxnSp>
        <p:nvCxnSpPr>
          <p:cNvPr id="65" name="선 64"/>
          <p:cNvCxnSpPr/>
          <p:nvPr/>
        </p:nvCxnSpPr>
        <p:spPr>
          <a:xfrm rot="16200000" flipH="1">
            <a:off x="9710435" y="833436"/>
            <a:ext cx="367665" cy="0"/>
          </a:xfrm>
          <a:prstGeom prst="line">
            <a:avLst/>
          </a:prstGeom>
          <a:ln w="19050">
            <a:solidFill>
              <a:srgbClr val="0d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가로 글상자 65"/>
          <p:cNvSpPr txBox="1"/>
          <p:nvPr/>
        </p:nvSpPr>
        <p:spPr>
          <a:xfrm>
            <a:off x="9906600" y="674137"/>
            <a:ext cx="409572" cy="3009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400"/>
              <a:t>0.4</a:t>
            </a:r>
            <a:endParaRPr lang="en-US" altLang="ko-KR" sz="1400"/>
          </a:p>
        </p:txBody>
      </p:sp>
      <p:cxnSp>
        <p:nvCxnSpPr>
          <p:cNvPr id="67" name="선 66"/>
          <p:cNvCxnSpPr/>
          <p:nvPr/>
        </p:nvCxnSpPr>
        <p:spPr>
          <a:xfrm rot="16200000" flipH="1">
            <a:off x="8870618" y="823856"/>
            <a:ext cx="367665" cy="0"/>
          </a:xfrm>
          <a:prstGeom prst="line">
            <a:avLst/>
          </a:prstGeom>
          <a:ln w="19050">
            <a:solidFill>
              <a:srgbClr val="0d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가로 글상자 68"/>
          <p:cNvSpPr txBox="1"/>
          <p:nvPr/>
        </p:nvSpPr>
        <p:spPr>
          <a:xfrm>
            <a:off x="9071610" y="635317"/>
            <a:ext cx="363855" cy="3009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400"/>
              <a:t>...</a:t>
            </a:r>
            <a:endParaRPr lang="en-US" altLang="ko-KR" sz="1400"/>
          </a:p>
        </p:txBody>
      </p:sp>
      <p:sp>
        <p:nvSpPr>
          <p:cNvPr id="73" name="가로 글상자 72"/>
          <p:cNvSpPr txBox="1"/>
          <p:nvPr/>
        </p:nvSpPr>
        <p:spPr>
          <a:xfrm>
            <a:off x="7328535" y="2087880"/>
            <a:ext cx="516255" cy="9105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/>
              <a:t>2.0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1.0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0.1</a:t>
            </a:r>
            <a:endParaRPr lang="en-US" altLang="ko-KR"/>
          </a:p>
        </p:txBody>
      </p:sp>
      <p:cxnSp>
        <p:nvCxnSpPr>
          <p:cNvPr id="74" name="화살표 73"/>
          <p:cNvCxnSpPr/>
          <p:nvPr/>
        </p:nvCxnSpPr>
        <p:spPr>
          <a:xfrm>
            <a:off x="7922047" y="2543175"/>
            <a:ext cx="272768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양쪽 대괄호 74"/>
          <p:cNvSpPr/>
          <p:nvPr/>
        </p:nvSpPr>
        <p:spPr>
          <a:xfrm>
            <a:off x="7319010" y="2070017"/>
            <a:ext cx="516255" cy="926470"/>
          </a:xfrm>
          <a:prstGeom prst="bracketPair">
            <a:avLst>
              <a:gd name="adj" fmla="val 16667"/>
            </a:avLst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 b="1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10133570" y="2070017"/>
            <a:ext cx="641508" cy="9105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/>
              <a:t>0.67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0.23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0.1</a:t>
            </a:r>
            <a:endParaRPr lang="en-US" altLang="ko-KR"/>
          </a:p>
        </p:txBody>
      </p:sp>
      <p:sp>
        <p:nvSpPr>
          <p:cNvPr id="77" name="양쪽 대괄호 76"/>
          <p:cNvSpPr/>
          <p:nvPr/>
        </p:nvSpPr>
        <p:spPr>
          <a:xfrm>
            <a:off x="10124045" y="2052154"/>
            <a:ext cx="651033" cy="926470"/>
          </a:xfrm>
          <a:prstGeom prst="bracketPair">
            <a:avLst>
              <a:gd name="adj" fmla="val 16667"/>
            </a:avLst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자유형 77"/>
              <p:cNvSpPr/>
              <p:nvPr/>
            </p:nvSpPr>
            <p:spPr>
              <a:xfrm>
                <a:off x="8233973" y="2190750"/>
                <a:ext cx="1543050" cy="7048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0.1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78" name=""/>
              <p:cNvSpPr txBox="1"/>
              <p:nvPr/>
            </p:nvSpPr>
            <p:spPr>
              <a:xfrm>
                <a:off x="8233973" y="2190750"/>
                <a:ext cx="1543050" cy="7048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cxnSp>
        <p:nvCxnSpPr>
          <p:cNvPr id="79" name="화살표 78"/>
          <p:cNvCxnSpPr/>
          <p:nvPr/>
        </p:nvCxnSpPr>
        <p:spPr>
          <a:xfrm>
            <a:off x="9702842" y="2543175"/>
            <a:ext cx="272768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3803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550458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6" name="선 5"/>
          <p:cNvCxnSpPr>
            <a:stCxn id="5" idx="2"/>
          </p:cNvCxnSpPr>
          <p:nvPr/>
        </p:nvCxnSpPr>
        <p:spPr>
          <a:xfrm rot="10800000">
            <a:off x="1137708" y="3397250"/>
            <a:ext cx="412750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가로 글상자 8"/>
          <p:cNvSpPr txBox="1"/>
          <p:nvPr/>
        </p:nvSpPr>
        <p:spPr>
          <a:xfrm>
            <a:off x="1251585" y="3540124"/>
            <a:ext cx="859155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RNN</a:t>
            </a:r>
            <a:br>
              <a:rPr lang="en-US" altLang="ko-KR" b="1"/>
            </a:br>
            <a:r>
              <a:rPr lang="en-US" altLang="ko-KR" b="1"/>
              <a:t>(1986)</a:t>
            </a:r>
            <a:endParaRPr lang="en-US" altLang="ko-KR" b="1"/>
          </a:p>
        </p:txBody>
      </p:sp>
      <p:sp>
        <p:nvSpPr>
          <p:cNvPr id="14" name="타원 13"/>
          <p:cNvSpPr/>
          <p:nvPr/>
        </p:nvSpPr>
        <p:spPr>
          <a:xfrm>
            <a:off x="2750608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5" name="가로 글상자 14"/>
          <p:cNvSpPr txBox="1"/>
          <p:nvPr/>
        </p:nvSpPr>
        <p:spPr>
          <a:xfrm>
            <a:off x="2451735" y="3540124"/>
            <a:ext cx="859155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LSTM</a:t>
            </a:r>
            <a:br>
              <a:rPr lang="en-US" altLang="ko-KR" b="1"/>
            </a:br>
            <a:r>
              <a:rPr lang="en-US" altLang="ko-KR" b="1"/>
              <a:t>(1997)</a:t>
            </a:r>
            <a:endParaRPr lang="en-US" altLang="ko-KR" b="1"/>
          </a:p>
        </p:txBody>
      </p:sp>
      <p:cxnSp>
        <p:nvCxnSpPr>
          <p:cNvPr id="16" name="선 15"/>
          <p:cNvCxnSpPr>
            <a:stCxn id="5" idx="6"/>
            <a:endCxn id="14" idx="2"/>
          </p:cNvCxnSpPr>
          <p:nvPr/>
        </p:nvCxnSpPr>
        <p:spPr>
          <a:xfrm>
            <a:off x="1825624" y="3397250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950758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8" name="가로 글상자 17"/>
          <p:cNvSpPr txBox="1"/>
          <p:nvPr/>
        </p:nvSpPr>
        <p:spPr>
          <a:xfrm>
            <a:off x="3584680" y="3540124"/>
            <a:ext cx="1007322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Seq2Seq(2014)</a:t>
            </a:r>
            <a:endParaRPr lang="en-US" altLang="ko-KR" b="1"/>
          </a:p>
        </p:txBody>
      </p:sp>
      <p:cxnSp>
        <p:nvCxnSpPr>
          <p:cNvPr id="19" name="선 18"/>
          <p:cNvCxnSpPr>
            <a:endCxn id="17" idx="2"/>
          </p:cNvCxnSpPr>
          <p:nvPr/>
        </p:nvCxnSpPr>
        <p:spPr>
          <a:xfrm>
            <a:off x="3025774" y="3397250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150909" y="3254374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4" name="가로 글상자 23"/>
          <p:cNvSpPr txBox="1"/>
          <p:nvPr/>
        </p:nvSpPr>
        <p:spPr>
          <a:xfrm>
            <a:off x="4706737" y="3540123"/>
            <a:ext cx="1163509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Attention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(2015)</a:t>
            </a:r>
            <a:endParaRPr lang="en-US" altLang="ko-KR" b="1"/>
          </a:p>
        </p:txBody>
      </p:sp>
      <p:cxnSp>
        <p:nvCxnSpPr>
          <p:cNvPr id="25" name="선 24"/>
          <p:cNvCxnSpPr>
            <a:endCxn id="23" idx="2"/>
          </p:cNvCxnSpPr>
          <p:nvPr/>
        </p:nvCxnSpPr>
        <p:spPr>
          <a:xfrm>
            <a:off x="4225925" y="3397249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351059" y="3254373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7" name="가로 글상자 26"/>
          <p:cNvSpPr txBox="1"/>
          <p:nvPr/>
        </p:nvSpPr>
        <p:spPr>
          <a:xfrm>
            <a:off x="5848679" y="3540123"/>
            <a:ext cx="1279925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Tranformer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(2017)</a:t>
            </a:r>
            <a:endParaRPr lang="en-US" altLang="ko-KR" b="1"/>
          </a:p>
        </p:txBody>
      </p:sp>
      <p:cxnSp>
        <p:nvCxnSpPr>
          <p:cNvPr id="28" name="선 27"/>
          <p:cNvCxnSpPr>
            <a:endCxn id="26" idx="2"/>
          </p:cNvCxnSpPr>
          <p:nvPr/>
        </p:nvCxnSpPr>
        <p:spPr>
          <a:xfrm>
            <a:off x="5426075" y="3397248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551209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33" name="가로 글상자 32"/>
          <p:cNvSpPr txBox="1"/>
          <p:nvPr/>
        </p:nvSpPr>
        <p:spPr>
          <a:xfrm>
            <a:off x="7261860" y="3540125"/>
            <a:ext cx="830580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GPT-1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(2018)</a:t>
            </a:r>
            <a:endParaRPr lang="en-US" altLang="ko-KR" b="1"/>
          </a:p>
        </p:txBody>
      </p:sp>
      <p:cxnSp>
        <p:nvCxnSpPr>
          <p:cNvPr id="34" name="선 33"/>
          <p:cNvCxnSpPr>
            <a:endCxn id="32" idx="2"/>
          </p:cNvCxnSpPr>
          <p:nvPr/>
        </p:nvCxnSpPr>
        <p:spPr>
          <a:xfrm>
            <a:off x="6626225" y="3397250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751359" y="3254373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36" name="가로 글상자 35"/>
          <p:cNvSpPr txBox="1"/>
          <p:nvPr/>
        </p:nvSpPr>
        <p:spPr>
          <a:xfrm>
            <a:off x="8307188" y="3540123"/>
            <a:ext cx="1163508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BERT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(2019)</a:t>
            </a:r>
            <a:endParaRPr lang="en-US" altLang="ko-KR" b="1"/>
          </a:p>
        </p:txBody>
      </p:sp>
      <p:cxnSp>
        <p:nvCxnSpPr>
          <p:cNvPr id="37" name="선 36"/>
          <p:cNvCxnSpPr>
            <a:endCxn id="35" idx="2"/>
          </p:cNvCxnSpPr>
          <p:nvPr/>
        </p:nvCxnSpPr>
        <p:spPr>
          <a:xfrm>
            <a:off x="7826375" y="3397248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951509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39" name="가로 글상자 38"/>
          <p:cNvSpPr txBox="1"/>
          <p:nvPr/>
        </p:nvSpPr>
        <p:spPr>
          <a:xfrm>
            <a:off x="9507338" y="3540125"/>
            <a:ext cx="1163509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GPT-3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(2020)</a:t>
            </a:r>
            <a:endParaRPr lang="en-US" altLang="ko-KR" b="1"/>
          </a:p>
        </p:txBody>
      </p:sp>
      <p:cxnSp>
        <p:nvCxnSpPr>
          <p:cNvPr id="40" name="선 39"/>
          <p:cNvCxnSpPr>
            <a:endCxn id="38" idx="2"/>
          </p:cNvCxnSpPr>
          <p:nvPr/>
        </p:nvCxnSpPr>
        <p:spPr>
          <a:xfrm>
            <a:off x="9026525" y="3397250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선 40"/>
          <p:cNvCxnSpPr/>
          <p:nvPr/>
        </p:nvCxnSpPr>
        <p:spPr>
          <a:xfrm rot="16200000" flipH="1">
            <a:off x="3657765" y="3573094"/>
            <a:ext cx="2061305" cy="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가로 글상자 42"/>
          <p:cNvSpPr txBox="1"/>
          <p:nvPr/>
        </p:nvSpPr>
        <p:spPr>
          <a:xfrm>
            <a:off x="5973234" y="4418541"/>
            <a:ext cx="4418234" cy="370416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i="1"/>
              <a:t>Attention-based Parallel Processing</a:t>
            </a:r>
            <a:endParaRPr lang="en-US" altLang="ko-KR" i="1"/>
          </a:p>
        </p:txBody>
      </p:sp>
      <p:sp>
        <p:nvSpPr>
          <p:cNvPr id="44" name="왼쪽 중괄호 43"/>
          <p:cNvSpPr/>
          <p:nvPr/>
        </p:nvSpPr>
        <p:spPr>
          <a:xfrm rot="16200000">
            <a:off x="8022754" y="2049827"/>
            <a:ext cx="234526" cy="450290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1222376" y="4411980"/>
            <a:ext cx="3369626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i="1"/>
              <a:t>Traditional Sequential Processing</a:t>
            </a:r>
            <a:endParaRPr lang="en-US" altLang="ko-KR" i="1"/>
          </a:p>
        </p:txBody>
      </p:sp>
      <p:sp>
        <p:nvSpPr>
          <p:cNvPr id="46" name="왼쪽 중괄호 45"/>
          <p:cNvSpPr/>
          <p:nvPr/>
        </p:nvSpPr>
        <p:spPr>
          <a:xfrm rot="16200000">
            <a:off x="2737544" y="2584178"/>
            <a:ext cx="234526" cy="343419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0589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60760" y="2635510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59510" y="2635510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50980" y="2635510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51975" y="2635510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14" name="화살표 13"/>
          <p:cNvCxnSpPr/>
          <p:nvPr/>
        </p:nvCxnSpPr>
        <p:spPr>
          <a:xfrm>
            <a:off x="4066324" y="2987262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/>
          <p:nvPr/>
        </p:nvCxnSpPr>
        <p:spPr>
          <a:xfrm>
            <a:off x="2702757" y="2987261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/>
          <p:nvPr/>
        </p:nvCxnSpPr>
        <p:spPr>
          <a:xfrm>
            <a:off x="1294482" y="2987261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세로 글상자 108"/>
          <p:cNvSpPr txBox="1"/>
          <p:nvPr/>
        </p:nvSpPr>
        <p:spPr>
          <a:xfrm>
            <a:off x="1250176" y="263551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8" name="세로 글상자 108"/>
          <p:cNvSpPr txBox="1"/>
          <p:nvPr/>
        </p:nvSpPr>
        <p:spPr>
          <a:xfrm>
            <a:off x="2639200" y="263551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9" name="세로 글상자 108"/>
          <p:cNvSpPr txBox="1"/>
          <p:nvPr/>
        </p:nvSpPr>
        <p:spPr>
          <a:xfrm>
            <a:off x="4036404" y="263551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0" name="세로 글상자 108"/>
          <p:cNvSpPr txBox="1"/>
          <p:nvPr/>
        </p:nvSpPr>
        <p:spPr>
          <a:xfrm>
            <a:off x="5433609" y="263551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cxnSp>
        <p:nvCxnSpPr>
          <p:cNvPr id="21" name="화살표 20"/>
          <p:cNvCxnSpPr/>
          <p:nvPr/>
        </p:nvCxnSpPr>
        <p:spPr>
          <a:xfrm>
            <a:off x="5492404" y="3003177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가로 글상자 21"/>
          <p:cNvSpPr txBox="1"/>
          <p:nvPr/>
        </p:nvSpPr>
        <p:spPr>
          <a:xfrm>
            <a:off x="5663162" y="2765327"/>
            <a:ext cx="1084939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. . .</a:t>
            </a:r>
            <a:endParaRPr lang="en-US" altLang="ko-KR" b="1"/>
          </a:p>
        </p:txBody>
      </p:sp>
      <p:cxnSp>
        <p:nvCxnSpPr>
          <p:cNvPr id="25" name="화살표 24"/>
          <p:cNvCxnSpPr/>
          <p:nvPr/>
        </p:nvCxnSpPr>
        <p:spPr>
          <a:xfrm>
            <a:off x="6577343" y="3003177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075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2085" y="5204836"/>
            <a:ext cx="5542833" cy="3970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19654" y="4054475"/>
            <a:ext cx="304195" cy="1140836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2226890" y="4362878"/>
            <a:ext cx="304195" cy="833919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7" name="직사각형 6"/>
          <p:cNvSpPr/>
          <p:nvPr/>
        </p:nvSpPr>
        <p:spPr>
          <a:xfrm>
            <a:off x="824600" y="4789116"/>
            <a:ext cx="304195" cy="403195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직사각형 7"/>
          <p:cNvSpPr/>
          <p:nvPr/>
        </p:nvSpPr>
        <p:spPr>
          <a:xfrm>
            <a:off x="5012419" y="4558663"/>
            <a:ext cx="304195" cy="643419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9" name="가로 글상자 8"/>
          <p:cNvSpPr txBox="1"/>
          <p:nvPr/>
        </p:nvSpPr>
        <p:spPr>
          <a:xfrm>
            <a:off x="771737" y="4457045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0.1</a:t>
            </a:r>
            <a:endParaRPr lang="en-US" altLang="ko-KR" sz="1600" b="1"/>
          </a:p>
        </p:txBody>
      </p:sp>
      <p:sp>
        <p:nvSpPr>
          <p:cNvPr id="10" name="가로 글상자 9"/>
          <p:cNvSpPr txBox="1"/>
          <p:nvPr/>
        </p:nvSpPr>
        <p:spPr>
          <a:xfrm>
            <a:off x="4978605" y="4216820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0.2</a:t>
            </a:r>
            <a:endParaRPr lang="en-US" altLang="ko-KR" sz="1600" b="1"/>
          </a:p>
        </p:txBody>
      </p:sp>
      <p:sp>
        <p:nvSpPr>
          <p:cNvPr id="11" name="가로 글상자 10"/>
          <p:cNvSpPr txBox="1"/>
          <p:nvPr/>
        </p:nvSpPr>
        <p:spPr>
          <a:xfrm>
            <a:off x="2188098" y="4042838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0.3</a:t>
            </a:r>
            <a:endParaRPr lang="en-US" altLang="ko-KR" sz="1600" b="1"/>
          </a:p>
        </p:txBody>
      </p:sp>
      <p:sp>
        <p:nvSpPr>
          <p:cNvPr id="12" name="가로 글상자 11"/>
          <p:cNvSpPr txBox="1"/>
          <p:nvPr/>
        </p:nvSpPr>
        <p:spPr>
          <a:xfrm>
            <a:off x="3576416" y="3724910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0.4</a:t>
            </a:r>
            <a:endParaRPr lang="en-US" altLang="ko-KR" sz="1600" b="1"/>
          </a:p>
        </p:txBody>
      </p:sp>
      <p:sp>
        <p:nvSpPr>
          <p:cNvPr id="13" name="세로 글상자 108"/>
          <p:cNvSpPr txBox="1"/>
          <p:nvPr/>
        </p:nvSpPr>
        <p:spPr>
          <a:xfrm>
            <a:off x="766195" y="567597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531085" y="6280496"/>
            <a:ext cx="112609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Source</a:t>
            </a:r>
            <a:endParaRPr lang="en-US" altLang="ko-KR" b="1"/>
          </a:p>
        </p:txBody>
      </p:sp>
      <p:sp>
        <p:nvSpPr>
          <p:cNvPr id="15" name="세로 글상자 108"/>
          <p:cNvSpPr txBox="1"/>
          <p:nvPr/>
        </p:nvSpPr>
        <p:spPr>
          <a:xfrm>
            <a:off x="2149435" y="567597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6" name="세로 글상자 108"/>
          <p:cNvSpPr txBox="1"/>
          <p:nvPr/>
        </p:nvSpPr>
        <p:spPr>
          <a:xfrm>
            <a:off x="3551724" y="567597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7" name="세로 글상자 108"/>
          <p:cNvSpPr txBox="1"/>
          <p:nvPr/>
        </p:nvSpPr>
        <p:spPr>
          <a:xfrm>
            <a:off x="4954014" y="567597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8" name="왼쪽 중괄호 17"/>
          <p:cNvSpPr/>
          <p:nvPr/>
        </p:nvSpPr>
        <p:spPr>
          <a:xfrm rot="16200000">
            <a:off x="2916739" y="3951499"/>
            <a:ext cx="307737" cy="4492014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2744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anchor="ctr" anchorCtr="0">
        <a:spAutoFit/>
      </a:bodyPr>
      <a:lstStyle>
        <a:defPPr lvl="0" algn="ctr">
          <a:defRPr lang="en-US" altLang="ko-KR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244</ep:Words>
  <ep:PresentationFormat>화면 슬라이드 쇼(4:3)</ep:PresentationFormat>
  <ep:Paragraphs>297</ep:Paragraphs>
  <ep:Slides>8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2024-10-19T10:44:48.459</dcterms:created>
  <dc:creator>jongcheol</dc:creator>
  <cp:lastModifiedBy>jongcheol</cp:lastModifiedBy>
  <dcterms:modified xsi:type="dcterms:W3CDTF">2024-10-22T10:02:55.929</dcterms:modified>
  <cp:revision>215</cp:revision>
  <cp:version>13.0.0.1053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