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168"/>
        <p:guide pos="4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6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5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3" name="화살표 22"/>
          <p:cNvCxnSpPr>
            <a:stCxn id="16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8" name="화살표 27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31" name="가로 글상자 30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32" name="가로 글상자 31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33" name="화살표 32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>
            <a:stCxn id="26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세로 글상자 55"/>
          <p:cNvSpPr txBox="1"/>
          <p:nvPr/>
        </p:nvSpPr>
        <p:spPr>
          <a:xfrm>
            <a:off x="6318885" y="3391249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61" name="화살표 60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68" name="화살표 67"/>
          <p:cNvCxnSpPr>
            <a:stCxn id="65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가로 글상자 72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74" name="가로 글상자 73"/>
          <p:cNvSpPr txBox="1"/>
          <p:nvPr/>
        </p:nvSpPr>
        <p:spPr>
          <a:xfrm>
            <a:off x="9109710" y="6268457"/>
            <a:ext cx="678180" cy="3591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10370368" y="6268822"/>
            <a:ext cx="10210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84" name="가로 글상자 83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85" name="가로 글상자 84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86" name="가로 글상자 85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87" name="화살표 86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6200000" flipV="1">
            <a:off x="10457763" y="5859170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6200000" flipV="1">
            <a:off x="9041526" y="585969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108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109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1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2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3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4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5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6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546853" y="284422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0352354" y="283442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546853" y="245793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50366" y="243869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353878" y="244417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24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6088505" y="5804450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126" name="화살표 125"/>
          <p:cNvCxnSpPr>
            <a:stCxn id="125" idx="0"/>
            <a:endCxn id="55" idx="2"/>
          </p:cNvCxnSpPr>
          <p:nvPr/>
        </p:nvCxnSpPr>
        <p:spPr>
          <a:xfrm rot="16200000" flipV="1">
            <a:off x="6357382" y="5626845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62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25" name="세로 글상자 24"/>
          <p:cNvSpPr txBox="1"/>
          <p:nvPr/>
        </p:nvSpPr>
        <p:spPr>
          <a:xfrm>
            <a:off x="6318885" y="3391249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29" name="화살표 28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0" name="가로 글상자 39"/>
          <p:cNvSpPr txBox="1"/>
          <p:nvPr/>
        </p:nvSpPr>
        <p:spPr>
          <a:xfrm>
            <a:off x="9109710" y="6268457"/>
            <a:ext cx="6781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41" name="가로 글상자 40"/>
          <p:cNvSpPr txBox="1"/>
          <p:nvPr/>
        </p:nvSpPr>
        <p:spPr>
          <a:xfrm>
            <a:off x="10370368" y="6268822"/>
            <a:ext cx="1021080" cy="35867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44" name="가로 글상자 43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V="1">
            <a:off x="10457763" y="5859170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 rot="16200000" flipV="1">
            <a:off x="9041526" y="585969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46853" y="284422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352354" y="283442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46853" y="245793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950366" y="243869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353878" y="244417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2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1617008" y="3161577"/>
            <a:ext cx="1303422" cy="3668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cxnSp>
        <p:nvCxnSpPr>
          <p:cNvPr id="74" name="선 73"/>
          <p:cNvCxnSpPr>
            <a:endCxn id="75" idx="0"/>
          </p:cNvCxnSpPr>
          <p:nvPr/>
        </p:nvCxnSpPr>
        <p:spPr>
          <a:xfrm rot="5400000" flipH="1" flipV="1">
            <a:off x="355629" y="3044741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28952" y="2620050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6" name="선 75"/>
          <p:cNvCxnSpPr>
            <a:endCxn id="77" idx="0"/>
          </p:cNvCxnSpPr>
          <p:nvPr/>
        </p:nvCxnSpPr>
        <p:spPr>
          <a:xfrm rot="5400000" flipH="1" flipV="1">
            <a:off x="1750010" y="3044741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2023333" y="2620050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8" name="선 77"/>
          <p:cNvCxnSpPr>
            <a:endCxn id="79" idx="0"/>
          </p:cNvCxnSpPr>
          <p:nvPr/>
        </p:nvCxnSpPr>
        <p:spPr>
          <a:xfrm rot="5400000" flipH="1" flipV="1">
            <a:off x="3144392" y="3044741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17715" y="2620050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0" name="선 79"/>
          <p:cNvCxnSpPr>
            <a:endCxn id="81" idx="0"/>
          </p:cNvCxnSpPr>
          <p:nvPr/>
        </p:nvCxnSpPr>
        <p:spPr>
          <a:xfrm rot="5400000" flipH="1" flipV="1">
            <a:off x="4604205" y="3044741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4877528" y="2620050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2906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70059" y="4077301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78334" y="4077301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60279" y="4077301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8609" y="5084355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0229" y="5084355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41849" y="5084355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" name="화살표 8"/>
          <p:cNvCxnSpPr>
            <a:stCxn id="6" idx="0"/>
          </p:cNvCxnSpPr>
          <p:nvPr/>
        </p:nvCxnSpPr>
        <p:spPr>
          <a:xfrm rot="5400000" flipH="1" flipV="1">
            <a:off x="1218444" y="493239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5400000" flipH="1" flipV="1">
            <a:off x="2613554" y="493239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/>
          <p:nvPr/>
        </p:nvCxnSpPr>
        <p:spPr>
          <a:xfrm rot="5400000" flipH="1" flipV="1">
            <a:off x="4008664" y="493239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3312056" y="4429052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>
            <a:off x="1903781" y="4429052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 글상자 108"/>
          <p:cNvSpPr txBox="1"/>
          <p:nvPr/>
        </p:nvSpPr>
        <p:spPr>
          <a:xfrm>
            <a:off x="1859475" y="407730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3" name="세로 글상자 108"/>
          <p:cNvSpPr txBox="1"/>
          <p:nvPr/>
        </p:nvSpPr>
        <p:spPr>
          <a:xfrm>
            <a:off x="3248499" y="407730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830508" y="5801610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x1: </a:t>
            </a:r>
            <a:r>
              <a:rPr lang="ko-KR" altLang="en-US" b="1"/>
              <a:t>그는</a:t>
            </a:r>
            <a:endParaRPr lang="ko-KR" altLang="en-US" b="1"/>
          </a:p>
        </p:txBody>
      </p:sp>
      <p:sp>
        <p:nvSpPr>
          <p:cNvPr id="27" name="가로 글상자 26"/>
          <p:cNvSpPr txBox="1"/>
          <p:nvPr/>
        </p:nvSpPr>
        <p:spPr>
          <a:xfrm>
            <a:off x="2245296" y="5811135"/>
            <a:ext cx="1003202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x2: </a:t>
            </a:r>
            <a:r>
              <a:rPr lang="ko-KR" altLang="en-US" b="1"/>
              <a:t>집에</a:t>
            </a: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3665832" y="5811403"/>
            <a:ext cx="1021080" cy="3641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x3: </a:t>
            </a:r>
            <a:r>
              <a:rPr lang="ko-KR" altLang="en-US" b="1"/>
              <a:t>갔다</a:t>
            </a:r>
            <a:endParaRPr lang="ko-KR" altLang="en-US" b="1"/>
          </a:p>
        </p:txBody>
      </p:sp>
      <p:cxnSp>
        <p:nvCxnSpPr>
          <p:cNvPr id="31" name="화살표 30"/>
          <p:cNvCxnSpPr/>
          <p:nvPr/>
        </p:nvCxnSpPr>
        <p:spPr>
          <a:xfrm rot="5400000" flipH="1" flipV="1">
            <a:off x="1231969" y="563800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 rot="5400000" flipH="1" flipV="1">
            <a:off x="2627079" y="563800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화살표 32"/>
          <p:cNvCxnSpPr/>
          <p:nvPr/>
        </p:nvCxnSpPr>
        <p:spPr>
          <a:xfrm rot="5400000" flipH="1" flipV="1">
            <a:off x="4022189" y="563800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5400000" flipH="1" flipV="1">
            <a:off x="1231609" y="396412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5400000" flipH="1" flipV="1">
            <a:off x="2626718" y="396412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 rot="5400000" flipH="1" flipV="1">
            <a:off x="4021829" y="396412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가로 글상자 36"/>
          <p:cNvSpPr txBox="1"/>
          <p:nvPr/>
        </p:nvSpPr>
        <p:spPr>
          <a:xfrm>
            <a:off x="957601" y="2386451"/>
            <a:ext cx="824158" cy="3674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y1: he</a:t>
            </a:r>
            <a:endParaRPr lang="en-US" altLang="ko-KR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2232066" y="2375574"/>
            <a:ext cx="1128269" cy="3588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went</a:t>
            </a:r>
            <a:endParaRPr lang="en-US" altLang="ko-KR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3449091" y="2373883"/>
            <a:ext cx="1421620" cy="3662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home</a:t>
            </a:r>
            <a:endParaRPr lang="en-US" altLang="ko-KR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70529" y="344374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73280" y="3434218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6030" y="343395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0529" y="305745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4042" y="304774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8029" y="304369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cxnSp>
        <p:nvCxnSpPr>
          <p:cNvPr id="46" name="화살표 45"/>
          <p:cNvCxnSpPr/>
          <p:nvPr/>
        </p:nvCxnSpPr>
        <p:spPr>
          <a:xfrm rot="5400000" flipH="1" flipV="1">
            <a:off x="1218083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5400000" flipH="1" flipV="1">
            <a:off x="2613193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5400000" flipH="1" flipV="1">
            <a:off x="4008304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80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anchor="ctr" anchorCtr="0">
        <a:spAutoFit/>
      </a:bodyPr>
      <a:lstStyle>
        <a:defPPr lvl="0" algn="ctr">
          <a:defRPr lang="en-US" altLang="ko-KR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화면 슬라이드 쇼(4:3)</ep:PresentationFormat>
  <ep:Paragraphs>114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2024-10-19T10:44:48.459</dcterms:created>
  <dc:creator>jongcheol</dc:creator>
  <cp:lastModifiedBy>jongcheol</cp:lastModifiedBy>
  <dcterms:modified xsi:type="dcterms:W3CDTF">2024-10-20T03:02:41.004</dcterms:modified>
  <cp:revision>67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