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825625"/>
            <a:ext cx="8096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229116"/>
            <a:ext cx="12030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16627</TotalTime>
  <Words>10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 Black</vt:lpstr>
      <vt:lpstr>Office 테마</vt:lpstr>
      <vt:lpstr>4차산업혁명 어떻게 대비할까</vt:lpstr>
      <vt:lpstr>Tensor란?</vt:lpstr>
      <vt:lpstr>Tensor란?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467</cp:revision>
  <dcterms:created xsi:type="dcterms:W3CDTF">2017-04-21T01:26:38Z</dcterms:created>
  <dcterms:modified xsi:type="dcterms:W3CDTF">2017-11-15T10:00:24Z</dcterms:modified>
</cp:coreProperties>
</file>