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7" r:id="rId3"/>
    <p:sldId id="346" r:id="rId4"/>
    <p:sldId id="257" r:id="rId5"/>
    <p:sldId id="342" r:id="rId6"/>
    <p:sldId id="345" r:id="rId7"/>
    <p:sldId id="343" r:id="rId8"/>
    <p:sldId id="289" r:id="rId9"/>
    <p:sldId id="344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5A25F-3588-48ED-BAF4-F7F626F2A538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3D48-D92A-49F4-B351-20E470EB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7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눈을 감고 산을 내려가는 것을 상상하라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낮은 곳을 찾아가보자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33D48-D92A-49F4-B351-20E470EB83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3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눈을 감고 산을 올라가는 것을 상상하라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높은 곳을 찾아가보자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</a:t>
            </a:r>
            <a:r>
              <a:rPr lang="en-US" altLang="ko-KR" dirty="0" smtClean="0"/>
              <a:t>~ </a:t>
            </a:r>
            <a:r>
              <a:rPr lang="ko-KR" altLang="en-US" dirty="0" smtClean="0"/>
              <a:t>우리 앞에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 봉이 기다리고 </a:t>
            </a:r>
            <a:r>
              <a:rPr lang="ko-KR" altLang="en-US" dirty="0" err="1" smtClean="0"/>
              <a:t>있따</a:t>
            </a:r>
            <a:r>
              <a:rPr lang="en-US" altLang="ko-KR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33D48-D92A-49F4-B351-20E470EB83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0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3.pdf" TargetMode="External"/><Relationship Id="rId2" Type="http://schemas.openxmlformats.org/officeDocument/2006/relationships/hyperlink" Target="https://www.quora.com/What-are-the-relationship-between-Gradient-Descent-and-Newtons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olframalpha.com/input/?i=z+%3D+x%5eexp(-(x%5e2%2By%5e2))" TargetMode="External"/><Relationship Id="rId5" Type="http://schemas.openxmlformats.org/officeDocument/2006/relationships/hyperlink" Target="https://tykimos.github.io/Keras/2017/09/16/YonghoHa_Slide/" TargetMode="External"/><Relationship Id="rId4" Type="http://schemas.openxmlformats.org/officeDocument/2006/relationships/hyperlink" Target="https://www.desmos.com/calcul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GitHub2/course/TechtreeAI/linear_regression_00_plot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slides/2017/cs231n_2017_lecture3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alpha.com/input/?i=z+%3D+x%5eexp(-(x%5e2%2By%5e2))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Gradient descent 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www.quora.com/What-are-the-relationship-between-Gradient-Descent-and-Newtons-Method</a:t>
            </a:r>
            <a:endParaRPr lang="en-US" altLang="ko-KR" dirty="0" smtClean="0">
              <a:hlinkClick r:id="rId3"/>
            </a:endParaRPr>
          </a:p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cs231n.stanford.edu/slides/2017/cs231n_2017_lecture3.pdf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https://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www.desmos.com/calculator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5"/>
              </a:rPr>
              <a:t>https://tykimos.github.io/Keras/2017/09/16/YonghoHa_Slide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5"/>
              </a:rPr>
              <a:t>/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ko-KR" dirty="0">
                <a:hlinkClick r:id="rId6"/>
              </a:rPr>
              <a:t>https://www.wolframalpha.com/input/?i=z+%3D+x%5Eexp(-(x%5E2%2By%5E2))</a:t>
            </a:r>
            <a:endParaRPr lang="ko-KR" altLang="en-US" dirty="0"/>
          </a:p>
          <a:p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localhost:8888/notebooks/GitHub2/course/TechtreeAI/linear_regression_00_plot.ipynb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경사하강법이란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대학교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 때</a:t>
            </a:r>
            <a:r>
              <a:rPr lang="en-US" altLang="ko-KR" dirty="0" smtClean="0"/>
              <a:t>(1986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ㅠㅠ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인가 수치해석 시간에 배웠던 </a:t>
            </a:r>
            <a:r>
              <a:rPr lang="en-US" altLang="ko-KR" dirty="0" smtClean="0"/>
              <a:t>Newton method</a:t>
            </a:r>
            <a:r>
              <a:rPr lang="ko-KR" altLang="en-US" dirty="0" smtClean="0"/>
              <a:t>가 생각이 납니다</a:t>
            </a:r>
            <a:r>
              <a:rPr lang="en-US" altLang="ko-KR" dirty="0" smtClean="0"/>
              <a:t>. (Newton Raphson method)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9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81" y="1563480"/>
            <a:ext cx="6954837" cy="51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Gradient descent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sz="2200" dirty="0" smtClean="0"/>
              <a:t>산에서 가장 낮은 곳으로 내려가는 것을 상상하라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단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눈을 감고 내려가는 것이다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34" y="1690688"/>
            <a:ext cx="7181331" cy="4789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408" y="6488668"/>
            <a:ext cx="71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http://cs231n.stanford.edu/slides/2017/cs231n_2017_lecture3.pdf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7" y="1621110"/>
            <a:ext cx="9584266" cy="5143757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>
            <a:off x="9050867" y="3809999"/>
            <a:ext cx="2760133" cy="4845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잘 모르겠으면 </a:t>
            </a:r>
            <a:r>
              <a:rPr lang="en-US" altLang="ko-KR" dirty="0" smtClean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31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62" y="2101373"/>
            <a:ext cx="4113248" cy="318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74" y="1959082"/>
            <a:ext cx="4297040" cy="33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Gradient descent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7" y="1503216"/>
            <a:ext cx="5946226" cy="535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49755" y="6426360"/>
            <a:ext cx="90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https://www.wolframalpha.com/input/?i=z+%3D+x%5Eexp(-(x%5E2%2By%5E2))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4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ascent (</a:t>
            </a:r>
            <a:r>
              <a:rPr lang="ko-KR" altLang="en-US" dirty="0" err="1" smtClean="0"/>
              <a:t>경사상승법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경사상승법을 경사하강법으로 바꾸려면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를 사용하고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를 취하라 </a:t>
            </a:r>
            <a:r>
              <a:rPr lang="en-US" altLang="ko-KR" dirty="0" smtClean="0"/>
              <a:t>^^ (MLE</a:t>
            </a:r>
            <a:r>
              <a:rPr lang="ko-KR" altLang="en-US" dirty="0" smtClean="0"/>
              <a:t>를 이런 식으로 하면 </a:t>
            </a:r>
            <a:r>
              <a:rPr lang="en-US" altLang="ko-KR" dirty="0" smtClean="0"/>
              <a:t>NLL)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71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16639</TotalTime>
  <Words>169</Words>
  <Application>Microsoft Office PowerPoint</Application>
  <PresentationFormat>와이드스크린</PresentationFormat>
  <Paragraphs>29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 Black</vt:lpstr>
      <vt:lpstr>Office 테마</vt:lpstr>
      <vt:lpstr>4차산업혁명 어떻게 대비할까</vt:lpstr>
      <vt:lpstr>Gradient descent (경사하강법)</vt:lpstr>
      <vt:lpstr>Gradient descent (경사하강법)</vt:lpstr>
      <vt:lpstr>Gradient descent (경사하강법)</vt:lpstr>
      <vt:lpstr>Gradient descent (경사하강법)  산에서 가장 낮은 곳으로 내려가는 것을 상상하라. 단, 눈을 감고 내려가는 것이다.</vt:lpstr>
      <vt:lpstr>Optimizer의 종류</vt:lpstr>
      <vt:lpstr>Optimizer의 종류</vt:lpstr>
      <vt:lpstr>Gradient descent (경사하강법)</vt:lpstr>
      <vt:lpstr>Gradient ascent (경사상승법)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471</cp:revision>
  <dcterms:created xsi:type="dcterms:W3CDTF">2017-04-21T01:26:38Z</dcterms:created>
  <dcterms:modified xsi:type="dcterms:W3CDTF">2017-11-15T04:31:28Z</dcterms:modified>
</cp:coreProperties>
</file>