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4" r:id="rId3"/>
    <p:sldId id="261" r:id="rId4"/>
    <p:sldId id="263" r:id="rId5"/>
    <p:sldId id="289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5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unkim.github.io/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Perceptron (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9EAB-AFA1-48DE-88F3-CB93D83C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사람의 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3FF2B-4483-49BF-ACEE-95180479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80" y="2044248"/>
            <a:ext cx="7948801" cy="30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뉴런의 학습 형태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893423" y="1282913"/>
            <a:ext cx="8522684" cy="5532581"/>
            <a:chOff x="1893423" y="1282913"/>
            <a:chExt cx="8522684" cy="55325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830" y="1422000"/>
              <a:ext cx="3796485" cy="204061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23" y="3881026"/>
              <a:ext cx="3295080" cy="246646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9978">
              <a:off x="5941020" y="4165144"/>
              <a:ext cx="1734027" cy="79476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2083">
              <a:off x="6108569" y="5367264"/>
              <a:ext cx="1734027" cy="79476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594">
              <a:off x="7960509" y="4531937"/>
              <a:ext cx="1734027" cy="7947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159445" y="1814937"/>
              <a:ext cx="203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이전 뉴런과 연결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76917" y="1814937"/>
              <a:ext cx="23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다음 뉴런으로 전달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8730" y="1324195"/>
              <a:ext cx="92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수상돌기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6558" y="1282913"/>
              <a:ext cx="92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축삭돌기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252357" y="2211861"/>
              <a:ext cx="1940473" cy="330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7989315" y="2184270"/>
              <a:ext cx="1940473" cy="330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513668" y="1363854"/>
              <a:ext cx="855133" cy="42349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3425683" y="2602684"/>
              <a:ext cx="855133" cy="427936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90109" y="4338524"/>
              <a:ext cx="67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시각신경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97351" y="6169163"/>
              <a:ext cx="67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청각신경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87974" y="4893165"/>
              <a:ext cx="728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침샘분비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88289" y="4251000"/>
              <a:ext cx="509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강함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38999" y="5118315"/>
              <a:ext cx="509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약함</a:t>
              </a: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58" y="3993904"/>
              <a:ext cx="412016" cy="41201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272" y="5703842"/>
              <a:ext cx="522771" cy="52277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365" y="4495001"/>
              <a:ext cx="415244" cy="41524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984948" y="5137732"/>
              <a:ext cx="509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강함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7842867" y="5366754"/>
              <a:ext cx="205287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폭발 2 39"/>
            <p:cNvSpPr/>
            <p:nvPr/>
          </p:nvSpPr>
          <p:spPr>
            <a:xfrm>
              <a:off x="7335617" y="5684850"/>
              <a:ext cx="1408998" cy="725645"/>
            </a:xfrm>
            <a:prstGeom prst="irregularSeal2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학습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2356" y="6402497"/>
              <a:ext cx="253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파블로프의 개 실험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뉴런의 </a:t>
            </a:r>
            <a:r>
              <a:rPr lang="ko-KR" altLang="en-US" dirty="0" err="1" smtClean="0"/>
              <a:t>수식화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인공뉴런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8" y="1828243"/>
            <a:ext cx="8370924" cy="48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16" y="4204135"/>
            <a:ext cx="5000625" cy="2333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인공뉴런</a:t>
            </a:r>
            <a:r>
              <a:rPr lang="ko-KR" altLang="en-US" dirty="0" smtClean="0"/>
              <a:t> </a:t>
            </a:r>
            <a:r>
              <a:rPr lang="en-US" altLang="ko-KR" dirty="0" smtClean="0"/>
              <a:t>(Perceptron)</a:t>
            </a:r>
            <a:endParaRPr lang="ko-KR" altLang="en-US" dirty="0"/>
          </a:p>
        </p:txBody>
      </p:sp>
      <p:sp>
        <p:nvSpPr>
          <p:cNvPr id="18" name="원호 17"/>
          <p:cNvSpPr/>
          <p:nvPr/>
        </p:nvSpPr>
        <p:spPr>
          <a:xfrm>
            <a:off x="572386" y="369016"/>
            <a:ext cx="5943865" cy="3725320"/>
          </a:xfrm>
          <a:prstGeom prst="arc">
            <a:avLst>
              <a:gd name="adj1" fmla="val 20533638"/>
              <a:gd name="adj2" fmla="val 8527366"/>
            </a:avLst>
          </a:prstGeom>
          <a:ln w="15875">
            <a:solidFill>
              <a:srgbClr val="FF43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624758" y="4869670"/>
            <a:ext cx="2370575" cy="1096965"/>
            <a:chOff x="548206" y="4735288"/>
            <a:chExt cx="2473245" cy="1160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57250" y="4735288"/>
                  <a:ext cx="1552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𝐰𝐱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50" y="4735288"/>
                  <a:ext cx="155279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508" r="-6557" b="-465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48206" y="5169086"/>
                  <a:ext cx="2203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06" y="5169086"/>
                  <a:ext cx="22036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62" t="-28261" r="-2486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8206" y="5602884"/>
                  <a:ext cx="2473245" cy="293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06" y="5602884"/>
                  <a:ext cx="2473245" cy="293089"/>
                </a:xfrm>
                <a:prstGeom prst="rect">
                  <a:avLst/>
                </a:prstGeom>
                <a:blipFill>
                  <a:blip r:embed="rId5"/>
                  <a:stretch>
                    <a:fillRect l="-2577" t="-217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65" y="1363636"/>
            <a:ext cx="2668577" cy="1751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788141" y="5266274"/>
                <a:ext cx="206623" cy="26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141" y="5266274"/>
                <a:ext cx="206623" cy="261792"/>
              </a:xfrm>
              <a:prstGeom prst="rect">
                <a:avLst/>
              </a:prstGeom>
              <a:blipFill>
                <a:blip r:embed="rId7"/>
                <a:stretch>
                  <a:fillRect l="-23529" r="-20588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021255" y="5239268"/>
                <a:ext cx="252225" cy="31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255" y="5239268"/>
                <a:ext cx="252225" cy="319968"/>
              </a:xfrm>
              <a:prstGeom prst="rect">
                <a:avLst/>
              </a:prstGeom>
              <a:blipFill>
                <a:blip r:embed="rId8"/>
                <a:stretch>
                  <a:fillRect l="-36585" r="-29268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>
            <a:off x="7104031" y="4170289"/>
            <a:ext cx="584294" cy="102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24572" y="4016756"/>
                <a:ext cx="179459" cy="23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72" y="4016756"/>
                <a:ext cx="179459" cy="232704"/>
              </a:xfrm>
              <a:prstGeom prst="rect">
                <a:avLst/>
              </a:prstGeom>
              <a:blipFill>
                <a:blip r:embed="rId9"/>
                <a:stretch>
                  <a:fillRect l="-24138" r="-20690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104031" y="6523361"/>
            <a:ext cx="1698105" cy="3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&lt;Perceptron&gt;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1154" y="2989561"/>
            <a:ext cx="31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activation function (</a:t>
            </a:r>
            <a:r>
              <a:rPr lang="en-US" altLang="ko-KR" dirty="0" smtClean="0"/>
              <a:t>sigmoid)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844629" y="3346200"/>
                <a:ext cx="1635652" cy="49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629" y="3346200"/>
                <a:ext cx="1635652" cy="496193"/>
              </a:xfrm>
              <a:prstGeom prst="rect">
                <a:avLst/>
              </a:prstGeom>
              <a:blipFill>
                <a:blip r:embed="rId10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구부러진 연결선 39"/>
          <p:cNvCxnSpPr/>
          <p:nvPr/>
        </p:nvCxnSpPr>
        <p:spPr>
          <a:xfrm rot="16200000" flipV="1">
            <a:off x="8589619" y="4036193"/>
            <a:ext cx="630588" cy="484914"/>
          </a:xfrm>
          <a:prstGeom prst="curvedConnector3">
            <a:avLst>
              <a:gd name="adj1" fmla="val 50000"/>
            </a:avLst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4397" y="1534873"/>
            <a:ext cx="3518106" cy="20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hlinkClick r:id="rId2"/>
              </a:rPr>
              <a:t>모두를 위한 </a:t>
            </a:r>
            <a:r>
              <a:rPr lang="ko-KR" altLang="en-US" dirty="0" err="1">
                <a:hlinkClick r:id="rId2"/>
              </a:rPr>
              <a:t>딥러닝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인공지능 소프트웨어와 함께 살아가는 세상 </a:t>
            </a:r>
            <a:r>
              <a:rPr lang="en-US" altLang="ko-KR" dirty="0">
                <a:hlinkClick r:id="rId2"/>
              </a:rPr>
              <a:t>by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 smtClean="0">
                <a:hlinkClick r:id="rId2"/>
              </a:rPr>
              <a:t>홍콩과기대</a:t>
            </a:r>
            <a:r>
              <a:rPr lang="en-US" altLang="ko-KR" dirty="0" smtClean="0">
                <a:hlinkClick r:id="rId2"/>
              </a:rPr>
              <a:t>/</a:t>
            </a:r>
            <a:r>
              <a:rPr lang="ko-KR" altLang="en-US" dirty="0" smtClean="0">
                <a:hlinkClick r:id="rId2"/>
              </a:rPr>
              <a:t>네이버 </a:t>
            </a:r>
            <a:r>
              <a:rPr lang="ko-KR" altLang="en-US" dirty="0">
                <a:hlinkClick r:id="rId2"/>
              </a:rPr>
              <a:t>김성훈</a:t>
            </a:r>
            <a:endParaRPr lang="en-US" altLang="ko-KR" dirty="0"/>
          </a:p>
          <a:p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16403</TotalTime>
  <Words>86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사람의 뇌 (뉴런)</vt:lpstr>
      <vt:lpstr>뉴런의 학습 형태</vt:lpstr>
      <vt:lpstr>뉴런의 수식화 (인공뉴런)</vt:lpstr>
      <vt:lpstr>인공뉴런 (Perceptron)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415</cp:revision>
  <dcterms:created xsi:type="dcterms:W3CDTF">2017-04-21T01:26:38Z</dcterms:created>
  <dcterms:modified xsi:type="dcterms:W3CDTF">2017-11-10T07:41:42Z</dcterms:modified>
</cp:coreProperties>
</file>