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1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GitHub2/course/TechtreeAI/softmax_01.ipynb" TargetMode="External"/><Relationship Id="rId2" Type="http://schemas.openxmlformats.org/officeDocument/2006/relationships/hyperlink" Target="https://en.wikipedia.org/w/index.php?title=Gradient-log-normalizer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max_fun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수학 </a:t>
            </a:r>
            <a:r>
              <a:rPr lang="en-US" altLang="ko-KR" dirty="0" smtClean="0"/>
              <a:t>: </a:t>
            </a:r>
            <a:r>
              <a:rPr lang="en-US" altLang="ko-KR" b="1" dirty="0"/>
              <a:t>normalized exponential </a:t>
            </a:r>
            <a:r>
              <a:rPr lang="en-US" altLang="ko-KR" b="1" dirty="0" smtClean="0"/>
              <a:t>function</a:t>
            </a:r>
          </a:p>
          <a:p>
            <a:r>
              <a:rPr lang="ko-KR" altLang="en-US" dirty="0" smtClean="0"/>
              <a:t>통계 </a:t>
            </a:r>
            <a:r>
              <a:rPr lang="en-US" altLang="ko-KR" dirty="0" smtClean="0"/>
              <a:t>: </a:t>
            </a:r>
            <a:r>
              <a:rPr lang="en-US" altLang="ko-KR" b="1" dirty="0">
                <a:hlinkClick r:id="rId2" tooltip="Gradient-log-normalizer (page does not exist)"/>
              </a:rPr>
              <a:t>gradient-log-normalizer</a:t>
            </a:r>
            <a:r>
              <a:rPr lang="en-US" altLang="ko-KR" b="1" dirty="0"/>
              <a:t> of the categorical probability </a:t>
            </a:r>
            <a:r>
              <a:rPr lang="en-US" altLang="ko-KR" b="1" dirty="0" smtClean="0"/>
              <a:t>distribution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 smtClean="0"/>
              <a:t>Lab</a:t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localhost:8888/notebooks/GitHub2/course/TechtreeAI/softmax_01.ipynb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37" y="3196431"/>
            <a:ext cx="7248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1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https://en.wikipedia.org/wiki/Softmax_function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16526</TotalTime>
  <Words>17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 Black</vt:lpstr>
      <vt:lpstr>Office 테마</vt:lpstr>
      <vt:lpstr>4차산업혁명 어떻게 대비할까</vt:lpstr>
      <vt:lpstr>softmax functions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454</cp:revision>
  <dcterms:created xsi:type="dcterms:W3CDTF">2017-04-21T01:26:38Z</dcterms:created>
  <dcterms:modified xsi:type="dcterms:W3CDTF">2017-11-15T04:46:43Z</dcterms:modified>
</cp:coreProperties>
</file>