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825625"/>
            <a:ext cx="8096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229116"/>
            <a:ext cx="12030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딥러닝</a:t>
            </a:r>
            <a:r>
              <a:rPr lang="ko-KR" altLang="en-US" b="1" dirty="0"/>
              <a:t> 이론에서 </a:t>
            </a:r>
            <a:r>
              <a:rPr lang="ko-KR" altLang="en-US" b="1" dirty="0" smtClean="0"/>
              <a:t>실습까지 </a:t>
            </a:r>
            <a:r>
              <a:rPr lang="en-US" altLang="ko-KR" b="1" dirty="0" smtClean="0"/>
              <a:t>(by </a:t>
            </a:r>
            <a:r>
              <a:rPr lang="ko-KR" altLang="en-US" b="1" dirty="0" err="1"/>
              <a:t>엑셈</a:t>
            </a:r>
            <a:r>
              <a:rPr lang="en-US" altLang="ko-KR" b="1" dirty="0"/>
              <a:t>-</a:t>
            </a:r>
            <a:r>
              <a:rPr lang="ko-KR" altLang="en-US" b="1" dirty="0" err="1"/>
              <a:t>포스텍</a:t>
            </a:r>
            <a:r>
              <a:rPr lang="ko-KR" altLang="en-US" b="1" dirty="0"/>
              <a:t> </a:t>
            </a:r>
            <a:r>
              <a:rPr lang="en-US" altLang="ko-KR" b="1" dirty="0"/>
              <a:t>R&amp;D </a:t>
            </a:r>
            <a:r>
              <a:rPr lang="ko-KR" altLang="en-US" b="1" dirty="0" smtClean="0"/>
              <a:t>센터 </a:t>
            </a:r>
            <a:r>
              <a:rPr lang="ko-KR" altLang="en-US" b="1" dirty="0" err="1" smtClean="0"/>
              <a:t>머신러닝팀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이도엽</a:t>
            </a:r>
            <a:r>
              <a:rPr lang="en-US" altLang="ko-KR" b="1" smtClean="0"/>
              <a:t>)</a:t>
            </a: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16627</TotalTime>
  <Words>23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 Black</vt:lpstr>
      <vt:lpstr>Office 테마</vt:lpstr>
      <vt:lpstr>4차산업혁명 어떻게 대비할까</vt:lpstr>
      <vt:lpstr>Tensor란?</vt:lpstr>
      <vt:lpstr>Tensor란?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469</cp:revision>
  <dcterms:created xsi:type="dcterms:W3CDTF">2017-04-21T01:26:38Z</dcterms:created>
  <dcterms:modified xsi:type="dcterms:W3CDTF">2017-11-17T00:06:26Z</dcterms:modified>
</cp:coreProperties>
</file>