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046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09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698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004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44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137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111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51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106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69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162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85EA9-0492-46F5-8D6A-3A61296D6EEC}" type="datetimeFigureOut">
              <a:rPr lang="es-GT" smtClean="0"/>
              <a:t>03/03/2015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131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2322426" y="398040"/>
            <a:ext cx="2511380" cy="1403797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EN VERDE: REALIZADO</a:t>
            </a:r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5" name="Proceso 4"/>
          <p:cNvSpPr/>
          <p:nvPr/>
        </p:nvSpPr>
        <p:spPr>
          <a:xfrm>
            <a:off x="6269466" y="398041"/>
            <a:ext cx="2847238" cy="1403797"/>
          </a:xfrm>
          <a:prstGeom prst="flowChart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EN NARANJA: DUDAS</a:t>
            </a:r>
            <a:endParaRPr lang="es-GT" b="1" dirty="0">
              <a:ln w="22225">
                <a:noFill/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6" name="Proceso 5"/>
          <p:cNvSpPr/>
          <p:nvPr/>
        </p:nvSpPr>
        <p:spPr>
          <a:xfrm>
            <a:off x="2322426" y="2660720"/>
            <a:ext cx="2511380" cy="1624675"/>
          </a:xfrm>
          <a:prstGeom prst="flowChartProcess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EN AZUL: no se puede trabajar (aún no hay </a:t>
            </a:r>
            <a:r>
              <a:rPr lang="es-GT" b="1" dirty="0" err="1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webservice</a:t>
            </a:r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  <a:endParaRPr lang="es-GT" b="1" dirty="0">
              <a:ln w="22225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6269466" y="2532973"/>
            <a:ext cx="2847238" cy="1752422"/>
          </a:xfrm>
          <a:prstGeom prst="flowChart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EN ROJO: PENDIENTES</a:t>
            </a:r>
            <a:endParaRPr lang="es-GT" b="1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6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19" y="414913"/>
            <a:ext cx="6887499" cy="5700776"/>
          </a:xfrm>
          <a:prstGeom prst="rect">
            <a:avLst/>
          </a:prstGeom>
        </p:spPr>
      </p:pic>
      <p:sp>
        <p:nvSpPr>
          <p:cNvPr id="5" name="Proceso 4"/>
          <p:cNvSpPr/>
          <p:nvPr/>
        </p:nvSpPr>
        <p:spPr>
          <a:xfrm>
            <a:off x="5234258" y="593772"/>
            <a:ext cx="5308926" cy="4756149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7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8" y="122829"/>
            <a:ext cx="6904344" cy="6269725"/>
          </a:xfrm>
          <a:prstGeom prst="rect">
            <a:avLst/>
          </a:prstGeom>
        </p:spPr>
      </p:pic>
      <p:sp>
        <p:nvSpPr>
          <p:cNvPr id="6" name="Proceso 5"/>
          <p:cNvSpPr/>
          <p:nvPr/>
        </p:nvSpPr>
        <p:spPr>
          <a:xfrm>
            <a:off x="4688348" y="593772"/>
            <a:ext cx="5308926" cy="5957153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6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ail.google.com/mail/u/1/?ui=2&amp;ik=a1fad91568&amp;view=fimg&amp;th=14b0226b1b31f160&amp;attid=0.1&amp;disp=emb&amp;attbid=ANGjdJ9QKqJCnimHlCNvBxGkUocjTgn7ho3UguKdpAkoUW0yhLK3gSN4eMDgJnfWqdQKOjn9TbStYktCR1OXs9GN2Rr2Guwc_X0NWcoWyUiI-QsHw_ZoJ824wvMtf5g&amp;sz=w1806-h1646&amp;ats=1421764254570&amp;rm=14b0226b1b31f160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652463"/>
            <a:ext cx="6291263" cy="573389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306696" y="652463"/>
            <a:ext cx="4842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El logo no se puede centrar, en todo caso hay que</a:t>
            </a:r>
          </a:p>
          <a:p>
            <a:r>
              <a:rPr lang="es-GT" dirty="0" smtClean="0"/>
              <a:t>Quitarle el “reservas a precio </a:t>
            </a:r>
            <a:r>
              <a:rPr lang="es-GT" dirty="0" err="1" smtClean="0"/>
              <a:t>low</a:t>
            </a:r>
            <a:r>
              <a:rPr lang="es-GT" dirty="0" smtClean="0"/>
              <a:t> </a:t>
            </a:r>
            <a:r>
              <a:rPr lang="es-GT" dirty="0" err="1" smtClean="0"/>
              <a:t>cost</a:t>
            </a:r>
            <a:r>
              <a:rPr lang="es-GT" dirty="0" smtClean="0"/>
              <a:t>” o también</a:t>
            </a:r>
          </a:p>
          <a:p>
            <a:r>
              <a:rPr lang="es-GT" dirty="0" smtClean="0"/>
              <a:t>Quitar la palabra </a:t>
            </a:r>
            <a:r>
              <a:rPr lang="es-GT" dirty="0" err="1" smtClean="0"/>
              <a:t>hotelminuto</a:t>
            </a:r>
            <a:r>
              <a:rPr lang="es-GT" dirty="0" smtClean="0"/>
              <a:t> y solo dejar el</a:t>
            </a:r>
          </a:p>
          <a:p>
            <a:r>
              <a:rPr lang="es-GT" dirty="0" smtClean="0"/>
              <a:t> icono con la “h”</a:t>
            </a:r>
            <a:endParaRPr lang="es-GT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445004" y="3726953"/>
            <a:ext cx="470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>
                <a:solidFill>
                  <a:srgbClr val="00B050"/>
                </a:solidFill>
              </a:rPr>
              <a:t>El vídeo es un vídeo </a:t>
            </a:r>
            <a:r>
              <a:rPr lang="es-GT" dirty="0" err="1" smtClean="0">
                <a:solidFill>
                  <a:srgbClr val="00B050"/>
                </a:solidFill>
              </a:rPr>
              <a:t>Dummy</a:t>
            </a:r>
            <a:r>
              <a:rPr lang="es-GT" dirty="0" smtClean="0">
                <a:solidFill>
                  <a:srgbClr val="00B050"/>
                </a:solidFill>
              </a:rPr>
              <a:t> en la aplicación,</a:t>
            </a:r>
          </a:p>
          <a:p>
            <a:r>
              <a:rPr lang="es-GT" dirty="0" smtClean="0">
                <a:solidFill>
                  <a:srgbClr val="00B050"/>
                </a:solidFill>
              </a:rPr>
              <a:t>La chica que aparece es una imagen </a:t>
            </a:r>
            <a:r>
              <a:rPr lang="es-GT" dirty="0" err="1" smtClean="0">
                <a:solidFill>
                  <a:srgbClr val="00B050"/>
                </a:solidFill>
              </a:rPr>
              <a:t>Dummy</a:t>
            </a:r>
            <a:r>
              <a:rPr lang="es-GT" dirty="0" smtClean="0">
                <a:solidFill>
                  <a:srgbClr val="00B050"/>
                </a:solidFill>
              </a:rPr>
              <a:t>, </a:t>
            </a:r>
          </a:p>
          <a:p>
            <a:r>
              <a:rPr lang="es-GT" dirty="0" smtClean="0">
                <a:solidFill>
                  <a:srgbClr val="00B050"/>
                </a:solidFill>
              </a:rPr>
              <a:t>Sería Excelente incrustar el vídeo real, gusta que</a:t>
            </a:r>
          </a:p>
          <a:p>
            <a:r>
              <a:rPr lang="es-GT" dirty="0" err="1" smtClean="0">
                <a:solidFill>
                  <a:srgbClr val="00B050"/>
                </a:solidFill>
              </a:rPr>
              <a:t>Envie</a:t>
            </a:r>
            <a:r>
              <a:rPr lang="es-GT" dirty="0" smtClean="0">
                <a:solidFill>
                  <a:srgbClr val="00B050"/>
                </a:solidFill>
              </a:rPr>
              <a:t> lo que hay incrustado actualmente?</a:t>
            </a:r>
            <a:endParaRPr lang="es-GT" dirty="0">
              <a:solidFill>
                <a:srgbClr val="00B050"/>
              </a:solidFill>
            </a:endParaRPr>
          </a:p>
        </p:txBody>
      </p:sp>
      <p:sp>
        <p:nvSpPr>
          <p:cNvPr id="12" name="Proceso 11"/>
          <p:cNvSpPr/>
          <p:nvPr/>
        </p:nvSpPr>
        <p:spPr>
          <a:xfrm>
            <a:off x="4533362" y="1298794"/>
            <a:ext cx="2511380" cy="1403797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7379786" y="3726953"/>
            <a:ext cx="4696108" cy="2255487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b="1" dirty="0" smtClean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  <a:p>
            <a:pPr algn="ctr"/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  <a:p>
            <a:pPr algn="ctr"/>
            <a:endParaRPr lang="es-GT" b="1" dirty="0" smtClean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DUDA: OK</a:t>
            </a:r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7306696" y="1866899"/>
            <a:ext cx="4828438" cy="1486841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DUDA: Quitar el reservas y dejar el icono con la H. Tenes todo en recursos. Te paso por email el link</a:t>
            </a:r>
          </a:p>
          <a:p>
            <a:pPr algn="ctr"/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HECHO</a:t>
            </a:r>
          </a:p>
        </p:txBody>
      </p:sp>
    </p:spTree>
    <p:extLst>
      <p:ext uri="{BB962C8B-B14F-4D97-AF65-F5344CB8AC3E}">
        <p14:creationId xmlns:p14="http://schemas.microsoft.com/office/powerpoint/2010/main" val="124710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04912"/>
            <a:ext cx="6866104" cy="6273018"/>
          </a:xfrm>
          <a:prstGeom prst="rect">
            <a:avLst/>
          </a:prstGeom>
        </p:spPr>
      </p:pic>
      <p:sp>
        <p:nvSpPr>
          <p:cNvPr id="4" name="AutoShape 2" descr="https://mail.google.com/mail/u/1/?ui=2&amp;ik=a1fad91568&amp;view=fimg&amp;th=14b0226b1b31f160&amp;attid=0.1&amp;disp=emb&amp;attbid=ANGjdJ9QKqJCnimHlCNvBxGkUocjTgn7ho3UguKdpAkoUW0yhLK3gSN4eMDgJnfWqdQKOjn9TbStYktCR1OXs9GN2Rr2Guwc_X0NWcoWyUiI-QsHw_ZoJ824wvMtf5g&amp;sz=w1806-h1646&amp;ats=1421764254570&amp;rm=14b0226b1b31f160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9" name="Proceso 8"/>
          <p:cNvSpPr/>
          <p:nvPr/>
        </p:nvSpPr>
        <p:spPr>
          <a:xfrm>
            <a:off x="4546241" y="1159099"/>
            <a:ext cx="2511380" cy="1403797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2" y="259176"/>
            <a:ext cx="7524548" cy="6466278"/>
          </a:xfrm>
          <a:prstGeom prst="rect">
            <a:avLst/>
          </a:prstGeom>
        </p:spPr>
      </p:pic>
      <p:sp>
        <p:nvSpPr>
          <p:cNvPr id="7" name="Proceso 6"/>
          <p:cNvSpPr/>
          <p:nvPr/>
        </p:nvSpPr>
        <p:spPr>
          <a:xfrm>
            <a:off x="8342437" y="854299"/>
            <a:ext cx="2511380" cy="1403797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92D050"/>
                </a:solidFill>
              </a:rPr>
              <a:t>La lupa no hace falta. Destinos centrados</a:t>
            </a:r>
            <a:endParaRPr lang="es-GT" b="1" dirty="0">
              <a:ln w="22225">
                <a:noFill/>
                <a:prstDash val="solid"/>
              </a:ln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0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4" y="198782"/>
            <a:ext cx="8119890" cy="7190132"/>
          </a:xfrm>
          <a:prstGeom prst="rect">
            <a:avLst/>
          </a:prstGeom>
        </p:spPr>
      </p:pic>
      <p:sp>
        <p:nvSpPr>
          <p:cNvPr id="6" name="Proceso 5"/>
          <p:cNvSpPr/>
          <p:nvPr/>
        </p:nvSpPr>
        <p:spPr>
          <a:xfrm>
            <a:off x="5924467" y="3591339"/>
            <a:ext cx="2511380" cy="707592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5924466" y="4597004"/>
            <a:ext cx="5472403" cy="452075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9" name="Proceso 8"/>
          <p:cNvSpPr/>
          <p:nvPr/>
        </p:nvSpPr>
        <p:spPr>
          <a:xfrm>
            <a:off x="5924467" y="5049079"/>
            <a:ext cx="5472402" cy="1624675"/>
          </a:xfrm>
          <a:prstGeom prst="flowChartProcess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GT" b="1" dirty="0" smtClean="0">
              <a:ln w="22225">
                <a:noFill/>
                <a:prstDash val="solid"/>
              </a:ln>
              <a:solidFill>
                <a:schemeClr val="accent1"/>
              </a:solidFill>
            </a:endParaRPr>
          </a:p>
          <a:p>
            <a:pPr algn="r"/>
            <a:endParaRPr lang="es-GT" b="1" dirty="0">
              <a:ln w="22225">
                <a:noFill/>
                <a:prstDash val="solid"/>
              </a:ln>
              <a:solidFill>
                <a:schemeClr val="accent1"/>
              </a:solidFill>
            </a:endParaRPr>
          </a:p>
          <a:p>
            <a:pPr algn="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No se puede trabajar aún</a:t>
            </a:r>
            <a:endParaRPr lang="es-GT" b="1" dirty="0">
              <a:ln w="22225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51" y="198782"/>
            <a:ext cx="2401615" cy="41001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143324" y="5572665"/>
            <a:ext cx="503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Esto tiene que ser manejado con el </a:t>
            </a:r>
            <a:r>
              <a:rPr lang="es-GT" dirty="0" err="1"/>
              <a:t>Webservice</a:t>
            </a:r>
            <a:r>
              <a:rPr lang="es-GT" dirty="0"/>
              <a:t>, aún no se podría trabajar</a:t>
            </a:r>
          </a:p>
        </p:txBody>
      </p:sp>
    </p:spTree>
    <p:extLst>
      <p:ext uri="{BB962C8B-B14F-4D97-AF65-F5344CB8AC3E}">
        <p14:creationId xmlns:p14="http://schemas.microsoft.com/office/powerpoint/2010/main" val="394579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2" y="59746"/>
            <a:ext cx="6303336" cy="6798254"/>
          </a:xfrm>
          <a:prstGeom prst="rect">
            <a:avLst/>
          </a:prstGeom>
        </p:spPr>
      </p:pic>
      <p:sp>
        <p:nvSpPr>
          <p:cNvPr id="5" name="Proceso 4"/>
          <p:cNvSpPr/>
          <p:nvPr/>
        </p:nvSpPr>
        <p:spPr>
          <a:xfrm>
            <a:off x="5035825" y="2264815"/>
            <a:ext cx="4623330" cy="1083692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6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" y="315066"/>
            <a:ext cx="6069466" cy="5956946"/>
          </a:xfrm>
          <a:prstGeom prst="rect">
            <a:avLst/>
          </a:prstGeom>
        </p:spPr>
      </p:pic>
      <p:sp>
        <p:nvSpPr>
          <p:cNvPr id="6" name="Proceso 5"/>
          <p:cNvSpPr/>
          <p:nvPr/>
        </p:nvSpPr>
        <p:spPr>
          <a:xfrm>
            <a:off x="4427502" y="5563673"/>
            <a:ext cx="3763462" cy="837126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6780719" y="1965278"/>
            <a:ext cx="4696108" cy="3334247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92D050"/>
                </a:solidFill>
              </a:rPr>
              <a:t>DUDA: Que ponga “Más tarifas”</a:t>
            </a:r>
            <a:endParaRPr lang="es-GT" b="1" dirty="0">
              <a:ln w="22225">
                <a:noFill/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21246" y="4235184"/>
            <a:ext cx="416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>
                <a:solidFill>
                  <a:srgbClr val="92D050"/>
                </a:solidFill>
              </a:rPr>
              <a:t>No comprendo si necesita que ponga un “Leer Más” o una línea más gruesa?</a:t>
            </a:r>
            <a:endParaRPr lang="es-GT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174685"/>
            <a:ext cx="6385604" cy="6148842"/>
          </a:xfrm>
          <a:prstGeom prst="rect">
            <a:avLst/>
          </a:prstGeom>
        </p:spPr>
      </p:pic>
      <p:sp>
        <p:nvSpPr>
          <p:cNvPr id="6" name="Proceso 5"/>
          <p:cNvSpPr/>
          <p:nvPr/>
        </p:nvSpPr>
        <p:spPr>
          <a:xfrm>
            <a:off x="4401744" y="2627290"/>
            <a:ext cx="5308926" cy="837126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7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8" y="95534"/>
            <a:ext cx="6804229" cy="6588811"/>
          </a:xfrm>
          <a:prstGeom prst="rect">
            <a:avLst/>
          </a:prstGeom>
        </p:spPr>
      </p:pic>
      <p:sp>
        <p:nvSpPr>
          <p:cNvPr id="6" name="Proceso 5"/>
          <p:cNvSpPr/>
          <p:nvPr/>
        </p:nvSpPr>
        <p:spPr>
          <a:xfrm>
            <a:off x="5068946" y="3452884"/>
            <a:ext cx="3160653" cy="791570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92D050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4" name="Proceso 3"/>
          <p:cNvSpPr/>
          <p:nvPr/>
        </p:nvSpPr>
        <p:spPr>
          <a:xfrm>
            <a:off x="5068947" y="1965278"/>
            <a:ext cx="3467100" cy="1424661"/>
          </a:xfrm>
          <a:prstGeom prst="flowChartProcess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No se puede trabajar aún (</a:t>
            </a:r>
            <a:r>
              <a:rPr lang="es-GT" b="1" dirty="0" err="1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webservice</a:t>
            </a:r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  <a:endParaRPr lang="es-GT" b="1" dirty="0">
              <a:ln w="22225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8536047" y="477672"/>
            <a:ext cx="3287653" cy="6206672"/>
          </a:xfrm>
          <a:prstGeom prst="flowChart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92D050"/>
                </a:solidFill>
              </a:rPr>
              <a:t>Las flechitas a Izq y </a:t>
            </a:r>
            <a:r>
              <a:rPr lang="es-GT" b="1" dirty="0" err="1" smtClean="0">
                <a:ln w="22225">
                  <a:noFill/>
                  <a:prstDash val="solid"/>
                </a:ln>
                <a:solidFill>
                  <a:srgbClr val="92D050"/>
                </a:solidFill>
              </a:rPr>
              <a:t>Drcha</a:t>
            </a:r>
            <a:r>
              <a:rPr lang="es-GT" b="1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 </a:t>
            </a:r>
            <a:endParaRPr lang="es-GT" b="1" dirty="0" smtClean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  <a:p>
            <a:pPr algn="r"/>
            <a:endParaRPr lang="es-GT" b="1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  <a:p>
            <a:pPr algn="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del </a:t>
            </a:r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Mes cuando hay disponibilidad.</a:t>
            </a:r>
          </a:p>
          <a:p>
            <a:pPr algn="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Selección en verde y Disponible en azul</a:t>
            </a:r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.</a:t>
            </a:r>
          </a:p>
          <a:p>
            <a:pPr algn="r"/>
            <a:endParaRPr lang="es-GT" b="1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  <a:p>
            <a:pPr algn="r"/>
            <a:r>
              <a:rPr lang="es-GT" b="1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-No </a:t>
            </a:r>
            <a:r>
              <a:rPr lang="es-GT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se puede </a:t>
            </a:r>
            <a:r>
              <a:rPr lang="es-GT" b="1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trabajar </a:t>
            </a:r>
            <a:r>
              <a:rPr lang="es-GT" b="1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aún- EL CALENDARIO PARA GUARDAR LOS ESTADOS NECESITA DE UNA BASE DE DATOS O BIEN UN </a:t>
            </a:r>
            <a:r>
              <a:rPr lang="es-GT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(</a:t>
            </a:r>
            <a:r>
              <a:rPr lang="es-GT" b="1" dirty="0" err="1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webservice</a:t>
            </a:r>
            <a:r>
              <a:rPr lang="es-GT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</a:p>
          <a:p>
            <a:pPr algn="r"/>
            <a:endParaRPr lang="es-GT" b="1" dirty="0" smtClean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  <a:p>
            <a:pPr algn="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92D050"/>
                </a:solidFill>
              </a:rPr>
              <a:t>Indicar que es cada campo</a:t>
            </a:r>
          </a:p>
          <a:p>
            <a:pPr algn="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92D050"/>
                </a:solidFill>
              </a:rPr>
              <a:t>Tipo de Hab. Etc.</a:t>
            </a:r>
          </a:p>
          <a:p>
            <a:pPr algn="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92D050"/>
                </a:solidFill>
              </a:rPr>
              <a:t>Poner Reservar en lugar de Consultar disp…</a:t>
            </a:r>
            <a:endParaRPr lang="es-GT" b="1" dirty="0">
              <a:ln w="22225">
                <a:noFill/>
                <a:prstDash val="solid"/>
              </a:ln>
              <a:solidFill>
                <a:srgbClr val="92D050"/>
              </a:solidFill>
            </a:endParaRPr>
          </a:p>
        </p:txBody>
      </p:sp>
      <p:sp>
        <p:nvSpPr>
          <p:cNvPr id="9" name="Proceso 8"/>
          <p:cNvSpPr/>
          <p:nvPr/>
        </p:nvSpPr>
        <p:spPr>
          <a:xfrm>
            <a:off x="4902037" y="5445457"/>
            <a:ext cx="2959073" cy="1238887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                                    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10" name="Proceso 9"/>
          <p:cNvSpPr/>
          <p:nvPr/>
        </p:nvSpPr>
        <p:spPr>
          <a:xfrm>
            <a:off x="5068947" y="158479"/>
            <a:ext cx="2291460" cy="1238887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8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262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Chavez</dc:creator>
  <cp:lastModifiedBy>Jonathan Chavez</cp:lastModifiedBy>
  <cp:revision>18</cp:revision>
  <dcterms:created xsi:type="dcterms:W3CDTF">2015-01-20T22:22:42Z</dcterms:created>
  <dcterms:modified xsi:type="dcterms:W3CDTF">2015-03-04T05:27:30Z</dcterms:modified>
</cp:coreProperties>
</file>