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0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2" r:id="rId11"/>
    <p:sldId id="270" r:id="rId12"/>
    <p:sldId id="281" r:id="rId13"/>
    <p:sldId id="271" r:id="rId14"/>
    <p:sldId id="273" r:id="rId15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95C73-3944-F64C-A433-5764D67CD8C9}" type="datetime1">
              <a:rPr kumimoji="1" lang="zh-TW" altLang="en-US" smtClean="0"/>
              <a:t>15/11/5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15B2C-CA4D-DB47-B887-36E58429733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26228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D7E59-6352-634A-B2DD-96C40E617C58}" type="datetime1">
              <a:rPr kumimoji="1" lang="zh-TW" altLang="en-US" smtClean="0"/>
              <a:t>15/11/5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85EB8-99BF-5845-930F-0C7B986DA0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01084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A982-6ED1-2643-B68B-FEEDB475AF7F}" type="datetime1">
              <a:rPr kumimoji="1" lang="zh-TW" altLang="en-US" smtClean="0"/>
              <a:t>15/11/5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967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49E0-6D0C-AC4D-9C44-F243B4280032}" type="datetime1">
              <a:rPr kumimoji="1" lang="zh-TW" altLang="en-US" smtClean="0"/>
              <a:t>15/11/5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0730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752F-9F20-1547-BF02-EA540BB6022D}" type="datetime1">
              <a:rPr kumimoji="1" lang="zh-TW" altLang="en-US" smtClean="0"/>
              <a:t>15/11/5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8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D322-BB22-2E4E-B2C4-1214B51183D7}" type="datetime1">
              <a:rPr kumimoji="1" lang="zh-TW" altLang="en-US" smtClean="0"/>
              <a:t>15/11/5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3363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2B4C2-0BC7-0646-B258-216A085EDB97}" type="datetime1">
              <a:rPr kumimoji="1" lang="zh-TW" altLang="en-US" smtClean="0"/>
              <a:t>15/11/5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145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14F8-E746-AA4E-9AFC-28581A120916}" type="datetime1">
              <a:rPr kumimoji="1" lang="zh-TW" altLang="en-US" smtClean="0"/>
              <a:t>15/11/5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8341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28B7-F55F-374A-A22B-C537EB97659E}" type="datetime1">
              <a:rPr kumimoji="1" lang="zh-TW" altLang="en-US" smtClean="0"/>
              <a:t>15/11/5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805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5D22-4087-FA48-8775-C30125D322DB}" type="datetime1">
              <a:rPr kumimoji="1" lang="zh-TW" altLang="en-US" smtClean="0"/>
              <a:t>15/11/5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560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0E38-F830-2F45-A921-8FFDE3DAFB5B}" type="datetime1">
              <a:rPr kumimoji="1" lang="zh-TW" altLang="en-US" smtClean="0"/>
              <a:t>15/11/5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049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28A3-1A33-C14B-B714-512F287BCD17}" type="datetime1">
              <a:rPr kumimoji="1" lang="zh-TW" altLang="en-US" smtClean="0"/>
              <a:t>15/11/5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709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160E-7CF9-1346-9326-035C1A900795}" type="datetime1">
              <a:rPr kumimoji="1" lang="zh-TW" altLang="en-US" smtClean="0"/>
              <a:t>15/11/5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395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08E4A-6867-244E-9DB5-AAF5FF05E35C}" type="datetime1">
              <a:rPr kumimoji="1" lang="zh-TW" altLang="en-US" smtClean="0"/>
              <a:t>15/11/5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8705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ublimetext.com/3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Install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 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Windows</a:t>
            </a:r>
            <a:endParaRPr kumimoji="1" lang="zh-TW" altLang="en-US" dirty="0"/>
          </a:p>
        </p:txBody>
      </p:sp>
      <p:pic>
        <p:nvPicPr>
          <p:cNvPr id="4" name="圖片 3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51" y="1727730"/>
            <a:ext cx="6400800" cy="3095625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067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kumimoji="1" lang="zh-TW" altLang="en-US" dirty="0" smtClean="0"/>
              <a:t>安裝</a:t>
            </a:r>
            <a:r>
              <a:rPr kumimoji="1" lang="en-US" altLang="zh-TW" dirty="0" smtClean="0"/>
              <a:t>compiler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64574"/>
            <a:ext cx="8229600" cy="871254"/>
          </a:xfrm>
        </p:spPr>
        <p:txBody>
          <a:bodyPr>
            <a:normAutofit fontScale="85000" lnSpcReduction="10000"/>
          </a:bodyPr>
          <a:lstStyle/>
          <a:p>
            <a:r>
              <a:rPr kumimoji="1" lang="zh-TW" altLang="en-US" dirty="0" smtClean="0"/>
              <a:t>用來編譯許多的</a:t>
            </a:r>
            <a:r>
              <a:rPr kumimoji="1" lang="en-US" altLang="zh-TW" dirty="0" smtClean="0"/>
              <a:t>3rd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party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package</a:t>
            </a:r>
          </a:p>
          <a:p>
            <a:pPr lvl="1"/>
            <a:r>
              <a:rPr kumimoji="1" lang="en-US" altLang="zh-TW" dirty="0" smtClean="0"/>
              <a:t>3rd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party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package:</a:t>
            </a:r>
            <a:r>
              <a:rPr kumimoji="1" lang="zh-TW" altLang="en-US" dirty="0" smtClean="0"/>
              <a:t> 第三方套件，也就是別人寫好的程式</a:t>
            </a:r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10</a:t>
            </a:fld>
            <a:endParaRPr kumimoji="1" lang="zh-TW" altLang="en-US"/>
          </a:p>
        </p:txBody>
      </p:sp>
      <p:pic>
        <p:nvPicPr>
          <p:cNvPr id="5" name="圖片 4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782" y="2241783"/>
            <a:ext cx="6670640" cy="2057781"/>
          </a:xfrm>
          <a:prstGeom prst="rect">
            <a:avLst/>
          </a:prstGeom>
        </p:spPr>
      </p:pic>
      <p:pic>
        <p:nvPicPr>
          <p:cNvPr id="6" name="圖片 5" descr="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7" y="4279654"/>
            <a:ext cx="6533083" cy="244182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452569" y="5183189"/>
            <a:ext cx="2234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下載完後一直下一步安裝到底即可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975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smtClean="0"/>
              <a:t>IDE(Integrated Development Environment)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TW" dirty="0" smtClean="0"/>
              <a:t>IDE:</a:t>
            </a:r>
            <a:r>
              <a:rPr kumimoji="1" lang="zh-TW" altLang="en-US" dirty="0" smtClean="0"/>
              <a:t> 寫程式的工具</a:t>
            </a:r>
            <a:endParaRPr kumimoji="1" lang="en-US" altLang="zh-TW" dirty="0" smtClean="0"/>
          </a:p>
          <a:p>
            <a:r>
              <a:rPr kumimoji="1" lang="zh-TW" altLang="en-US" dirty="0" smtClean="0"/>
              <a:t>有好的開發環境，寫起程式來將會快速很多！</a:t>
            </a:r>
            <a:endParaRPr kumimoji="1" lang="en-US" altLang="zh-TW" dirty="0" smtClean="0"/>
          </a:p>
          <a:p>
            <a:r>
              <a:rPr kumimoji="1" lang="zh-TW" altLang="en-US" dirty="0" smtClean="0"/>
              <a:t>好用</a:t>
            </a:r>
            <a:r>
              <a:rPr kumimoji="1" lang="en-US" altLang="zh-TW" dirty="0" smtClean="0"/>
              <a:t>IDE:</a:t>
            </a:r>
          </a:p>
          <a:p>
            <a:pPr lvl="1"/>
            <a:r>
              <a:rPr kumimoji="1" lang="zh-TW" altLang="zh-TW" dirty="0" smtClean="0"/>
              <a:t>S</a:t>
            </a:r>
            <a:r>
              <a:rPr kumimoji="1" lang="en-US" altLang="zh-TW" dirty="0" err="1" smtClean="0"/>
              <a:t>ublime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text:</a:t>
            </a:r>
            <a:r>
              <a:rPr kumimoji="1" lang="zh-TW" altLang="en-US" dirty="0" smtClean="0"/>
              <a:t> </a:t>
            </a:r>
            <a:endParaRPr kumimoji="1" lang="en-US" altLang="zh-TW" dirty="0" smtClean="0"/>
          </a:p>
          <a:p>
            <a:pPr lvl="2"/>
            <a:r>
              <a:rPr kumimoji="1" lang="en-US" altLang="zh-TW" dirty="0" smtClean="0">
                <a:hlinkClick r:id="rId2"/>
              </a:rPr>
              <a:t>http://www.sublimetext.com/3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依照對應的</a:t>
            </a:r>
            <a:r>
              <a:rPr kumimoji="1" lang="en-US" altLang="zh-TW" dirty="0" smtClean="0"/>
              <a:t>OS</a:t>
            </a:r>
            <a:r>
              <a:rPr kumimoji="1" lang="zh-TW" altLang="en-US" dirty="0" smtClean="0"/>
              <a:t>下載安裝後就可以使用了</a:t>
            </a:r>
            <a:r>
              <a:rPr kumimoji="1" lang="en-US" altLang="zh-TW" dirty="0" smtClean="0"/>
              <a:t>!</a:t>
            </a:r>
          </a:p>
          <a:p>
            <a:pPr lvl="1"/>
            <a:r>
              <a:rPr kumimoji="1" lang="zh-TW" altLang="zh-TW" dirty="0" smtClean="0"/>
              <a:t>I</a:t>
            </a:r>
            <a:r>
              <a:rPr kumimoji="1" lang="en-US" altLang="zh-TW" dirty="0" smtClean="0"/>
              <a:t>python notebook</a:t>
            </a:r>
          </a:p>
          <a:p>
            <a:pPr lvl="2"/>
            <a:r>
              <a:rPr kumimoji="1" lang="zh-TW" altLang="en-US" dirty="0" smtClean="0"/>
              <a:t>由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驅動，可以讓我們在瀏覽器上寫程式</a:t>
            </a:r>
          </a:p>
          <a:p>
            <a:pPr lvl="1"/>
            <a:r>
              <a:rPr kumimoji="1" lang="en-US" altLang="zh-TW" dirty="0" smtClean="0"/>
              <a:t>…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6639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安裝套件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zh-TW" altLang="en-US" dirty="0" smtClean="0"/>
              <a:t>主要安裝途徑</a:t>
            </a:r>
            <a:r>
              <a:rPr kumimoji="1" lang="en-US" altLang="zh-TW" dirty="0" smtClean="0"/>
              <a:t>:</a:t>
            </a:r>
            <a:endParaRPr kumimoji="1" lang="en-US" altLang="zh-TW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 smtClean="0"/>
              <a:t>Pip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&amp;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easy_install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 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是</a:t>
            </a:r>
            <a:r>
              <a:rPr kumimoji="1" lang="en-US" altLang="zh-TW" dirty="0" smtClean="0"/>
              <a:t> python</a:t>
            </a:r>
            <a:r>
              <a:rPr kumimoji="1" lang="zh-TW" altLang="en-US" dirty="0" smtClean="0"/>
              <a:t> 在</a:t>
            </a:r>
            <a:r>
              <a:rPr kumimoji="1" lang="en-US" altLang="zh-TW" dirty="0" smtClean="0"/>
              <a:t> commend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line</a:t>
            </a:r>
            <a:r>
              <a:rPr kumimoji="1" lang="zh-TW" altLang="en-US" dirty="0" smtClean="0"/>
              <a:t>上直接安裝套件的指令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用途主要為下載以及更新</a:t>
            </a:r>
            <a:r>
              <a:rPr kumimoji="1" lang="zh-TW" altLang="zh-TW" dirty="0" smtClean="0"/>
              <a:t>3</a:t>
            </a:r>
            <a:r>
              <a:rPr kumimoji="1" lang="en-US" altLang="zh-TW" dirty="0" err="1" smtClean="0"/>
              <a:t>rd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party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package</a:t>
            </a:r>
          </a:p>
          <a:p>
            <a:pPr lvl="1"/>
            <a:r>
              <a:rPr kumimoji="1" lang="zh-TW" altLang="en-US" dirty="0" smtClean="0"/>
              <a:t>能安裝的套件</a:t>
            </a:r>
            <a:r>
              <a:rPr kumimoji="1" lang="en-US" altLang="zh-TW" dirty="0" smtClean="0"/>
              <a:t>:</a:t>
            </a:r>
          </a:p>
          <a:p>
            <a:pPr lvl="2"/>
            <a:r>
              <a:rPr kumimoji="1" lang="zh-TW" altLang="en-US" dirty="0" smtClean="0"/>
              <a:t>有註冊在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官方套件資料庫的套件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有打包成</a:t>
            </a:r>
            <a:r>
              <a:rPr kumimoji="1" lang="en-US" altLang="zh-TW" dirty="0" smtClean="0"/>
              <a:t>wheel</a:t>
            </a:r>
            <a:r>
              <a:rPr kumimoji="1" lang="zh-TW" altLang="en-US" dirty="0" smtClean="0"/>
              <a:t>的檔案</a:t>
            </a:r>
            <a:endParaRPr kumimoji="1" lang="en-US" altLang="zh-TW" dirty="0" smtClean="0"/>
          </a:p>
          <a:p>
            <a:pPr lvl="2"/>
            <a:r>
              <a:rPr kumimoji="1" lang="en-US" altLang="zh-TW" dirty="0" err="1" smtClean="0"/>
              <a:t>Github</a:t>
            </a:r>
            <a:r>
              <a:rPr kumimoji="1" lang="zh-TW" altLang="en-US" dirty="0" smtClean="0"/>
              <a:t>上的套件</a:t>
            </a:r>
            <a:endParaRPr kumimoji="1" lang="en-US" altLang="zh-TW" dirty="0" smtClean="0"/>
          </a:p>
          <a:p>
            <a:pPr lvl="2"/>
            <a:r>
              <a:rPr kumimoji="1" lang="en-US" altLang="zh-TW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 err="1" smtClean="0"/>
              <a:t>Github</a:t>
            </a:r>
            <a:r>
              <a:rPr kumimoji="1" lang="en-US" altLang="zh-TW" dirty="0" smtClean="0"/>
              <a:t>:</a:t>
            </a:r>
          </a:p>
          <a:p>
            <a:pPr lvl="1"/>
            <a:r>
              <a:rPr kumimoji="1" lang="zh-TW" altLang="en-US" dirty="0" smtClean="0"/>
              <a:t>專案管理套件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上面也放了許多的第三方套件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也有其他語言的套件</a:t>
            </a:r>
            <a:r>
              <a:rPr kumimoji="1" lang="en-US" altLang="zh-TW" dirty="0" smtClean="0"/>
              <a:t>)</a:t>
            </a:r>
          </a:p>
          <a:p>
            <a:pPr lvl="2"/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15736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Ipython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安裝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開啟</a:t>
            </a:r>
            <a:r>
              <a:rPr kumimoji="1" lang="en-US" altLang="zh-TW" dirty="0" err="1" smtClean="0"/>
              <a:t>cmd</a:t>
            </a:r>
            <a:r>
              <a:rPr kumimoji="1" lang="zh-TW" altLang="en-US" dirty="0" smtClean="0"/>
              <a:t>，輸入</a:t>
            </a:r>
            <a:endParaRPr kumimoji="1"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TW" altLang="zh-TW" dirty="0"/>
              <a:t>p</a:t>
            </a:r>
            <a:r>
              <a:rPr kumimoji="1" lang="en-US" altLang="zh-TW" dirty="0" err="1" smtClean="0"/>
              <a:t>ip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install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ipython</a:t>
            </a:r>
            <a:endParaRPr kumimoji="1"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TW" altLang="zh-TW" dirty="0" smtClean="0"/>
              <a:t>p</a:t>
            </a:r>
            <a:r>
              <a:rPr kumimoji="1" lang="en-US" altLang="zh-TW" dirty="0" err="1" smtClean="0"/>
              <a:t>ip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install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ipython</a:t>
            </a:r>
            <a:r>
              <a:rPr kumimoji="1" lang="zh-TW" altLang="en-US" dirty="0" smtClean="0"/>
              <a:t>[</a:t>
            </a:r>
            <a:r>
              <a:rPr kumimoji="1" lang="en-US" altLang="zh-TW" dirty="0" smtClean="0"/>
              <a:t>notebook]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 err="1" smtClean="0"/>
              <a:t>Ipython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notebook</a:t>
            </a:r>
          </a:p>
          <a:p>
            <a:r>
              <a:rPr kumimoji="1" lang="zh-TW" altLang="en-US" dirty="0" smtClean="0"/>
              <a:t>如果有跳出瀏覽器以及</a:t>
            </a:r>
            <a:r>
              <a:rPr kumimoji="1" lang="en-US" altLang="zh-TW" dirty="0" err="1" smtClean="0"/>
              <a:t>Jupyter</a:t>
            </a:r>
            <a:r>
              <a:rPr kumimoji="1" lang="zh-TW" altLang="en-US" dirty="0" smtClean="0"/>
              <a:t>的畫面的話就是成功囉！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13</a:t>
            </a:fld>
            <a:endParaRPr kumimoji="1" lang="zh-TW" altLang="en-US"/>
          </a:p>
        </p:txBody>
      </p:sp>
      <p:pic>
        <p:nvPicPr>
          <p:cNvPr id="5" name="圖片 4" descr="螢幕快照 2015-11-04 下午9.01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547" y="5060142"/>
            <a:ext cx="19050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20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22852"/>
            <a:ext cx="8229600" cy="1143000"/>
          </a:xfrm>
        </p:spPr>
        <p:txBody>
          <a:bodyPr/>
          <a:lstStyle/>
          <a:p>
            <a:r>
              <a:rPr kumimoji="1" lang="en-US" altLang="zh-TW" dirty="0" smtClean="0"/>
              <a:t>Hello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world!</a:t>
            </a:r>
            <a:endParaRPr kumimoji="1" lang="zh-TW" altLang="en-US" dirty="0"/>
          </a:p>
        </p:txBody>
      </p:sp>
      <p:pic>
        <p:nvPicPr>
          <p:cNvPr id="5" name="內容版面配置區 4" descr="螢幕快照 2015-11-04 下午9.03.4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373" b="-1000"/>
          <a:stretch/>
        </p:blipFill>
        <p:spPr>
          <a:xfrm>
            <a:off x="457200" y="1040055"/>
            <a:ext cx="8229600" cy="1086982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14</a:t>
            </a:fld>
            <a:endParaRPr kumimoji="1"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57200" y="2343459"/>
            <a:ext cx="5237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TW" altLang="en-US" dirty="0" smtClean="0"/>
              <a:t>選擇</a:t>
            </a:r>
            <a:r>
              <a:rPr kumimoji="1" lang="en-US" altLang="zh-TW" dirty="0" smtClean="0"/>
              <a:t>New</a:t>
            </a:r>
            <a:r>
              <a:rPr kumimoji="1" lang="zh-TW" altLang="en-US" dirty="0" smtClean="0"/>
              <a:t>，點選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2</a:t>
            </a:r>
            <a:r>
              <a:rPr kumimoji="1" lang="zh-TW" altLang="en-US" dirty="0" smtClean="0"/>
              <a:t>，新增一個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檔案</a:t>
            </a:r>
            <a:endParaRPr kumimoji="1" lang="en-US" altLang="zh-TW" dirty="0" smtClean="0"/>
          </a:p>
          <a:p>
            <a:pPr marL="342900" indent="-342900">
              <a:buAutoNum type="arabicPeriod"/>
            </a:pPr>
            <a:r>
              <a:rPr kumimoji="1" lang="zh-TW" altLang="en-US" dirty="0" smtClean="0"/>
              <a:t>輸入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print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“hello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world”</a:t>
            </a:r>
            <a:endParaRPr kumimoji="1" lang="en-US" altLang="zh-TW" dirty="0"/>
          </a:p>
          <a:p>
            <a:pPr marL="342900" indent="-342900">
              <a:buAutoNum type="arabicPeriod"/>
            </a:pPr>
            <a:r>
              <a:rPr kumimoji="1" lang="zh-TW" altLang="en-US" dirty="0" smtClean="0"/>
              <a:t>如果有出現</a:t>
            </a:r>
            <a:r>
              <a:rPr kumimoji="1" lang="en-US" altLang="zh-TW" dirty="0" smtClean="0"/>
              <a:t>hello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world</a:t>
            </a:r>
            <a:r>
              <a:rPr kumimoji="1" lang="zh-TW" altLang="en-US" dirty="0" smtClean="0"/>
              <a:t>就算成功囉！</a:t>
            </a:r>
            <a:endParaRPr kumimoji="1" lang="zh-TW" altLang="en-US" dirty="0"/>
          </a:p>
        </p:txBody>
      </p:sp>
      <p:pic>
        <p:nvPicPr>
          <p:cNvPr id="7" name="圖片 6" descr="螢幕快照 2015-11-04 下午9.04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697" y="2092711"/>
            <a:ext cx="1455373" cy="1244958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8088593" y="1818105"/>
            <a:ext cx="458477" cy="308932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7069663" y="2129531"/>
            <a:ext cx="1477407" cy="1208137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1" name="圖片 10" descr="螢幕快照 2015-11-04 下午9.06.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5498"/>
            <a:ext cx="9144000" cy="2190418"/>
          </a:xfrm>
          <a:prstGeom prst="rect">
            <a:avLst/>
          </a:prstGeom>
        </p:spPr>
      </p:pic>
      <p:sp>
        <p:nvSpPr>
          <p:cNvPr id="13" name="圓角矩形 12"/>
          <p:cNvSpPr/>
          <p:nvPr/>
        </p:nvSpPr>
        <p:spPr>
          <a:xfrm>
            <a:off x="339025" y="5010923"/>
            <a:ext cx="2024510" cy="308932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903452" y="5297783"/>
            <a:ext cx="895657" cy="308932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3840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Install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 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Windows</a:t>
            </a:r>
            <a:endParaRPr kumimoji="1" lang="zh-TW" altLang="en-US" dirty="0"/>
          </a:p>
        </p:txBody>
      </p:sp>
      <p:pic>
        <p:nvPicPr>
          <p:cNvPr id="5" name="圖片 4" descr="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37"/>
          <a:stretch/>
        </p:blipFill>
        <p:spPr>
          <a:xfrm>
            <a:off x="686452" y="1739203"/>
            <a:ext cx="7543800" cy="4302129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1761872" y="3878811"/>
            <a:ext cx="3558065" cy="846701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27378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Install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 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Windows</a:t>
            </a:r>
            <a:endParaRPr kumimoji="1" lang="zh-TW" altLang="en-US" dirty="0"/>
          </a:p>
        </p:txBody>
      </p:sp>
      <p:pic>
        <p:nvPicPr>
          <p:cNvPr id="7" name="圖片 6" descr="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14" y="1417638"/>
            <a:ext cx="7974186" cy="4992936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3</a:t>
            </a:fld>
            <a:endParaRPr kumimoji="1"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4027137" y="3855927"/>
            <a:ext cx="1018224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2463429" y="2463667"/>
            <a:ext cx="934467" cy="419695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397896" y="2883362"/>
            <a:ext cx="354663" cy="36614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1</a:t>
            </a:r>
            <a:endParaRPr kumimoji="1"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5140557" y="4065534"/>
            <a:ext cx="354663" cy="36614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zh-TW" dirty="0"/>
              <a:t>2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7378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Install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 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Windows</a:t>
            </a:r>
            <a:endParaRPr kumimoji="1" lang="zh-TW" altLang="en-US" dirty="0"/>
          </a:p>
        </p:txBody>
      </p:sp>
      <p:pic>
        <p:nvPicPr>
          <p:cNvPr id="4" name="圖片 3" descr="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6500"/>
            <a:ext cx="9144000" cy="3230008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4</a:t>
            </a:fld>
            <a:endParaRPr kumimoji="1"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4347476" y="3501227"/>
            <a:ext cx="1018224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4335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148713"/>
            <a:ext cx="8229600" cy="1143000"/>
          </a:xfrm>
        </p:spPr>
        <p:txBody>
          <a:bodyPr/>
          <a:lstStyle/>
          <a:p>
            <a:r>
              <a:rPr kumimoji="1" lang="en-US" altLang="zh-TW" dirty="0" smtClean="0"/>
              <a:t>Install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 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Windows</a:t>
            </a:r>
            <a:endParaRPr kumimoji="1" lang="zh-TW" altLang="en-US" dirty="0"/>
          </a:p>
        </p:txBody>
      </p:sp>
      <p:pic>
        <p:nvPicPr>
          <p:cNvPr id="4" name="圖片 3" descr="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10" y="811215"/>
            <a:ext cx="8855122" cy="5004417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5</a:t>
            </a:fld>
            <a:endParaRPr kumimoji="1"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71609" y="5194631"/>
            <a:ext cx="1670347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43222" y="5926914"/>
            <a:ext cx="529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TW" altLang="en-US" dirty="0" smtClean="0"/>
              <a:t>找有</a:t>
            </a:r>
            <a:r>
              <a:rPr kumimoji="1" lang="en-US" altLang="zh-TW" dirty="0" smtClean="0"/>
              <a:t>”Windows”</a:t>
            </a:r>
            <a:r>
              <a:rPr kumimoji="1" lang="zh-TW" altLang="en-US" dirty="0"/>
              <a:t>,</a:t>
            </a:r>
            <a:r>
              <a:rPr kumimoji="1" lang="en-US" altLang="zh-TW" dirty="0" smtClean="0"/>
              <a:t>“x86-64”</a:t>
            </a:r>
            <a:r>
              <a:rPr kumimoji="1" lang="zh-TW" altLang="en-US" dirty="0" smtClean="0"/>
              <a:t>之類的關鍵字就對了！</a:t>
            </a:r>
            <a:endParaRPr kumimoji="1" lang="en-US" altLang="zh-TW" dirty="0" smtClean="0"/>
          </a:p>
          <a:p>
            <a:pPr marL="285750" indent="-285750">
              <a:buFont typeface="Arial"/>
              <a:buChar char="•"/>
            </a:pPr>
            <a:r>
              <a:rPr kumimoji="1" lang="zh-TW" altLang="en-US" dirty="0" smtClean="0"/>
              <a:t>下載完後一直下一步安裝到底即可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4335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增加環境變數</a:t>
            </a:r>
            <a:endParaRPr kumimoji="1" lang="zh-TW" altLang="en-US" dirty="0"/>
          </a:p>
        </p:txBody>
      </p:sp>
      <p:pic>
        <p:nvPicPr>
          <p:cNvPr id="5" name="內容版面配置區 4" descr="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46" b="15546"/>
          <a:stretch>
            <a:fillRect/>
          </a:stretch>
        </p:blipFill>
        <p:spPr/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6</a:t>
            </a:fld>
            <a:endParaRPr kumimoji="1"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57200" y="6171684"/>
            <a:ext cx="255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打開控制台，尋找系統</a:t>
            </a:r>
            <a:endParaRPr kumimoji="1"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572036" y="3695740"/>
            <a:ext cx="675004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7878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增加環境變數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7</a:t>
            </a:fld>
            <a:endParaRPr kumimoji="1" lang="zh-TW" altLang="en-US"/>
          </a:p>
        </p:txBody>
      </p:sp>
      <p:pic>
        <p:nvPicPr>
          <p:cNvPr id="10" name="圖片 9" descr="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683" y="1309015"/>
            <a:ext cx="6640418" cy="5320147"/>
          </a:xfrm>
          <a:prstGeom prst="rect">
            <a:avLst/>
          </a:prstGeom>
        </p:spPr>
      </p:pic>
      <p:sp>
        <p:nvSpPr>
          <p:cNvPr id="11" name="圓角矩形 10"/>
          <p:cNvSpPr/>
          <p:nvPr/>
        </p:nvSpPr>
        <p:spPr>
          <a:xfrm>
            <a:off x="1253684" y="2665967"/>
            <a:ext cx="1000140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0587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增加環境變數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8</a:t>
            </a:fld>
            <a:endParaRPr kumimoji="1" lang="zh-TW" altLang="en-US"/>
          </a:p>
        </p:txBody>
      </p:sp>
      <p:pic>
        <p:nvPicPr>
          <p:cNvPr id="7" name="圖片 6" descr="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62" y="1323776"/>
            <a:ext cx="3962400" cy="4286250"/>
          </a:xfrm>
          <a:prstGeom prst="rect">
            <a:avLst/>
          </a:prstGeom>
        </p:spPr>
      </p:pic>
      <p:pic>
        <p:nvPicPr>
          <p:cNvPr id="8" name="圖片 7" descr="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323776"/>
            <a:ext cx="3657600" cy="3810000"/>
          </a:xfrm>
          <a:prstGeom prst="rect">
            <a:avLst/>
          </a:prstGeom>
        </p:spPr>
      </p:pic>
      <p:pic>
        <p:nvPicPr>
          <p:cNvPr id="9" name="圖片 8" descr="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312" y="5378450"/>
            <a:ext cx="3324225" cy="1343025"/>
          </a:xfrm>
          <a:prstGeom prst="rect">
            <a:avLst/>
          </a:prstGeom>
        </p:spPr>
      </p:pic>
      <p:sp>
        <p:nvSpPr>
          <p:cNvPr id="10" name="圓角矩形 9"/>
          <p:cNvSpPr/>
          <p:nvPr/>
        </p:nvSpPr>
        <p:spPr>
          <a:xfrm>
            <a:off x="2883063" y="4576767"/>
            <a:ext cx="1672299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5239851" y="3764391"/>
            <a:ext cx="3066116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6875875" y="4290719"/>
            <a:ext cx="846616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4731312" y="6047418"/>
            <a:ext cx="3324225" cy="176986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6330391" y="6296711"/>
            <a:ext cx="846616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2528399" y="4347928"/>
            <a:ext cx="354663" cy="36614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1</a:t>
            </a:r>
            <a:endParaRPr kumimoji="1"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8332137" y="3581320"/>
            <a:ext cx="354663" cy="36614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2</a:t>
            </a:r>
            <a:endParaRPr kumimoji="1"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7752332" y="4290719"/>
            <a:ext cx="354663" cy="36614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zh-TW" dirty="0"/>
              <a:t>3</a:t>
            </a:r>
            <a:endParaRPr kumimoji="1"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8106995" y="5749928"/>
            <a:ext cx="354663" cy="36614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zh-TW" dirty="0"/>
              <a:t>4</a:t>
            </a:r>
            <a:endParaRPr kumimoji="1"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7218289" y="6434649"/>
            <a:ext cx="354663" cy="36614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zh-TW" dirty="0"/>
              <a:t>5</a:t>
            </a:r>
            <a:endParaRPr kumimoji="1"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57200" y="5792903"/>
            <a:ext cx="3730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4.</a:t>
            </a:r>
            <a:r>
              <a:rPr kumimoji="1" lang="zh-TW" altLang="en-US" dirty="0" smtClean="0"/>
              <a:t> 將以下內容加入</a:t>
            </a:r>
            <a:endParaRPr kumimoji="1" lang="en-US" altLang="zh-TW" dirty="0" smtClean="0"/>
          </a:p>
          <a:p>
            <a:r>
              <a:rPr kumimoji="1" lang="en-US" altLang="zh-TW" dirty="0" smtClean="0"/>
              <a:t>;C:\Python27;C:\Python27\Scripts;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0587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7546" y="0"/>
            <a:ext cx="8229600" cy="1143000"/>
          </a:xfrm>
        </p:spPr>
        <p:txBody>
          <a:bodyPr/>
          <a:lstStyle/>
          <a:p>
            <a:r>
              <a:rPr kumimoji="1" lang="zh-TW" altLang="en-US" dirty="0" smtClean="0"/>
              <a:t>檢查安裝狀態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9</a:t>
            </a:fld>
            <a:endParaRPr kumimoji="1" lang="zh-TW" altLang="en-US"/>
          </a:p>
        </p:txBody>
      </p:sp>
      <p:pic>
        <p:nvPicPr>
          <p:cNvPr id="7" name="內容版面配置區 6" descr="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605" r="-55605"/>
          <a:stretch>
            <a:fillRect/>
          </a:stretch>
        </p:blipFill>
        <p:spPr>
          <a:xfrm>
            <a:off x="-1384759" y="125861"/>
            <a:ext cx="6624611" cy="5947087"/>
          </a:xfrm>
        </p:spPr>
      </p:pic>
      <p:pic>
        <p:nvPicPr>
          <p:cNvPr id="8" name="圖片 7" descr="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155" y="1143000"/>
            <a:ext cx="4910645" cy="3302993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015695" y="4885699"/>
            <a:ext cx="48051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TW" altLang="en-US" dirty="0" smtClean="0"/>
              <a:t>在</a:t>
            </a:r>
            <a:r>
              <a:rPr kumimoji="1" lang="en-US" altLang="zh-TW" dirty="0" smtClean="0"/>
              <a:t>”</a:t>
            </a:r>
            <a:r>
              <a:rPr kumimoji="1" lang="zh-TW" altLang="en-US" dirty="0" smtClean="0"/>
              <a:t>開始</a:t>
            </a:r>
            <a:r>
              <a:rPr kumimoji="1" lang="en-US" altLang="zh-TW" dirty="0" smtClean="0"/>
              <a:t>”</a:t>
            </a:r>
            <a:r>
              <a:rPr kumimoji="1" lang="zh-TW" altLang="en-US" dirty="0" smtClean="0"/>
              <a:t>的搜尋中輸入</a:t>
            </a:r>
            <a:r>
              <a:rPr kumimoji="1" lang="en-US" altLang="zh-TW" dirty="0" smtClean="0"/>
              <a:t> “</a:t>
            </a:r>
            <a:r>
              <a:rPr kumimoji="1" lang="en-US" altLang="zh-TW" dirty="0" err="1" smtClean="0"/>
              <a:t>cmd</a:t>
            </a:r>
            <a:r>
              <a:rPr kumimoji="1" lang="en-US" altLang="zh-TW" dirty="0" smtClean="0"/>
              <a:t>”</a:t>
            </a:r>
            <a:r>
              <a:rPr kumimoji="1" lang="zh-TW" altLang="en-US" dirty="0" smtClean="0"/>
              <a:t> 打開 </a:t>
            </a:r>
            <a:r>
              <a:rPr kumimoji="1" lang="en-US" altLang="zh-TW" dirty="0" smtClean="0"/>
              <a:t>commend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line</a:t>
            </a:r>
          </a:p>
          <a:p>
            <a:pPr marL="342900" indent="-342900">
              <a:buAutoNum type="arabicPeriod"/>
            </a:pPr>
            <a:r>
              <a:rPr kumimoji="1" lang="zh-TW" altLang="en-US" dirty="0" smtClean="0"/>
              <a:t>在</a:t>
            </a:r>
            <a:r>
              <a:rPr kumimoji="1" lang="en-US" altLang="zh-TW" dirty="0" smtClean="0"/>
              <a:t>commend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line</a:t>
            </a:r>
            <a:r>
              <a:rPr kumimoji="1" lang="zh-TW" altLang="en-US" dirty="0" smtClean="0"/>
              <a:t>上輸入</a:t>
            </a:r>
            <a:r>
              <a:rPr kumimoji="1" lang="en-US" altLang="zh-TW" dirty="0" smtClean="0"/>
              <a:t>python</a:t>
            </a:r>
            <a:br>
              <a:rPr kumimoji="1" lang="en-US" altLang="zh-TW" dirty="0" smtClean="0"/>
            </a:br>
            <a:r>
              <a:rPr kumimoji="1" lang="zh-TW" altLang="en-US" dirty="0" smtClean="0"/>
              <a:t>只要出現</a:t>
            </a:r>
            <a:r>
              <a:rPr kumimoji="1" lang="en-US" altLang="zh-TW" dirty="0" err="1" smtClean="0"/>
              <a:t>pyhton</a:t>
            </a:r>
            <a:r>
              <a:rPr kumimoji="1" lang="zh-TW" altLang="en-US" dirty="0" smtClean="0"/>
              <a:t>訊息就代表安裝成功了！</a:t>
            </a:r>
            <a:endParaRPr kumimoji="1" lang="en-US" altLang="zh-TW" dirty="0" smtClean="0"/>
          </a:p>
          <a:p>
            <a:pPr marL="342900" indent="-342900">
              <a:buAutoNum type="arabicPeriod"/>
            </a:pPr>
            <a:r>
              <a:rPr kumimoji="1" lang="zh-TW" altLang="en-US" dirty="0" smtClean="0"/>
              <a:t>注意我們安裝的應該要是</a:t>
            </a:r>
            <a:r>
              <a:rPr kumimoji="1" lang="en-US" altLang="zh-TW" dirty="0" smtClean="0"/>
              <a:t>64bit</a:t>
            </a:r>
            <a:r>
              <a:rPr kumimoji="1" lang="zh-TW" altLang="en-US" dirty="0" smtClean="0"/>
              <a:t>喔！</a:t>
            </a:r>
            <a:endParaRPr kumimoji="1"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7343393" y="1740507"/>
            <a:ext cx="482063" cy="25038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7825456" y="1403778"/>
            <a:ext cx="354663" cy="36614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zh-TW" dirty="0"/>
              <a:t>3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7552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297</Words>
  <Application>Microsoft Macintosh PowerPoint</Application>
  <PresentationFormat>如螢幕大小 (4:3)</PresentationFormat>
  <Paragraphs>76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Install Python for Windows</vt:lpstr>
      <vt:lpstr>Install Python for Windows</vt:lpstr>
      <vt:lpstr>Install Python for Windows</vt:lpstr>
      <vt:lpstr>Install Python for Windows</vt:lpstr>
      <vt:lpstr>Install Python for Windows</vt:lpstr>
      <vt:lpstr>增加環境變數</vt:lpstr>
      <vt:lpstr>增加環境變數</vt:lpstr>
      <vt:lpstr>增加環境變數</vt:lpstr>
      <vt:lpstr>檢查安裝狀態</vt:lpstr>
      <vt:lpstr>安裝compiler</vt:lpstr>
      <vt:lpstr>IDE(Integrated Development Environment)</vt:lpstr>
      <vt:lpstr>安裝套件</vt:lpstr>
      <vt:lpstr>Ipython 安裝</vt:lpstr>
      <vt:lpstr>Hello world!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Tutorial</dc:title>
  <dc:creator>ＪＣ 周</dc:creator>
  <cp:lastModifiedBy>ＪＣ 周</cp:lastModifiedBy>
  <cp:revision>60</cp:revision>
  <dcterms:created xsi:type="dcterms:W3CDTF">2015-11-04T11:02:48Z</dcterms:created>
  <dcterms:modified xsi:type="dcterms:W3CDTF">2015-11-05T09:08:00Z</dcterms:modified>
</cp:coreProperties>
</file>