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443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34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81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20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95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9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315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7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8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99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837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0E12-E187-EA4C-8E38-3BC40E82DFD5}" type="datetimeFigureOut">
              <a:rPr kumimoji="1" lang="zh-TW" altLang="en-US" smtClean="0"/>
              <a:t>15/11/26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18C9-78C9-B549-B497-722F512C54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7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ebsite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4" y="984847"/>
            <a:ext cx="5439631" cy="32664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ContrastingLeftFacing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內容版面配置區 3" descr="websit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0" b="15210"/>
          <a:stretch>
            <a:fillRect/>
          </a:stretch>
        </p:blipFill>
        <p:spPr>
          <a:xfrm>
            <a:off x="-473016" y="1369905"/>
            <a:ext cx="4516807" cy="24840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ContrastingLeftFacing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58" y="854245"/>
            <a:ext cx="2209800" cy="36703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352767" y="5301128"/>
            <a:ext cx="1901056" cy="1340441"/>
          </a:xfrm>
          <a:prstGeom prst="wedgeRoundRectCallout">
            <a:avLst>
              <a:gd name="adj1" fmla="val 48867"/>
              <a:gd name="adj2" fmla="val -133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 smtClean="0">
                <a:latin typeface="Heiti TC Light"/>
                <a:ea typeface="Heiti TC Light"/>
                <a:cs typeface="Heiti TC Light"/>
              </a:rPr>
              <a:t>B</a:t>
            </a:r>
            <a:r>
              <a:rPr kumimoji="1" lang="en-US" altLang="zh-TW" dirty="0" err="1" smtClean="0">
                <a:latin typeface="Heiti TC Light"/>
                <a:ea typeface="Heiti TC Light"/>
                <a:cs typeface="Heiti TC Light"/>
              </a:rPr>
              <a:t>rowser</a:t>
            </a:r>
            <a:r>
              <a:rPr kumimoji="1" lang="zh-TW" altLang="en-US" dirty="0" smtClean="0">
                <a:latin typeface="Heiti TC Light"/>
                <a:ea typeface="Heiti TC Light"/>
                <a:cs typeface="Heiti TC Light"/>
              </a:rPr>
              <a:t>顯示網頁內容給</a:t>
            </a:r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user</a:t>
            </a:r>
            <a:endParaRPr kumimoji="1" lang="zh-TW" altLang="en-US" dirty="0">
              <a:latin typeface="Heiti TC Light"/>
              <a:ea typeface="Heiti TC Light"/>
              <a:cs typeface="Heiti TC Light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352767" y="458565"/>
            <a:ext cx="0" cy="24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>
            <a:off x="6161189" y="458565"/>
            <a:ext cx="0" cy="24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/>
          <p:nvPr/>
        </p:nvCxnSpPr>
        <p:spPr>
          <a:xfrm>
            <a:off x="7113201" y="469869"/>
            <a:ext cx="0" cy="24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8676681" y="481173"/>
            <a:ext cx="0" cy="24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52767" y="458565"/>
            <a:ext cx="58084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101442" y="470323"/>
            <a:ext cx="1563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2351776" y="70550"/>
            <a:ext cx="1904939" cy="37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F</a:t>
            </a:r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ront-end</a:t>
            </a:r>
            <a:endParaRPr kumimoji="1" lang="zh-TW" altLang="en-US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193288" y="70550"/>
            <a:ext cx="1371261" cy="37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Back</a:t>
            </a:r>
            <a:r>
              <a:rPr kumimoji="1" lang="zh-TW" altLang="en-US" dirty="0" smtClean="0">
                <a:latin typeface="Heiti TC Light"/>
                <a:ea typeface="Heiti TC Light"/>
                <a:cs typeface="Heiti TC Light"/>
              </a:rPr>
              <a:t> </a:t>
            </a:r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end</a:t>
            </a:r>
            <a:endParaRPr kumimoji="1" lang="zh-TW" altLang="en-US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3" name="圓角矩形圖說文字 22"/>
          <p:cNvSpPr/>
          <p:nvPr/>
        </p:nvSpPr>
        <p:spPr>
          <a:xfrm>
            <a:off x="2351776" y="5301128"/>
            <a:ext cx="3453614" cy="1340441"/>
          </a:xfrm>
          <a:prstGeom prst="wedgeRoundRectCallout">
            <a:avLst>
              <a:gd name="adj1" fmla="val -3627"/>
              <a:gd name="adj2" fmla="val -100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 smtClean="0">
                <a:latin typeface="Heiti TC Light"/>
                <a:ea typeface="Heiti TC Light"/>
                <a:cs typeface="Heiti TC Light"/>
              </a:rPr>
              <a:t>B</a:t>
            </a:r>
            <a:r>
              <a:rPr kumimoji="1" lang="en-US" altLang="zh-TW" dirty="0" err="1" smtClean="0">
                <a:latin typeface="Heiti TC Light"/>
                <a:ea typeface="Heiti TC Light"/>
                <a:cs typeface="Heiti TC Light"/>
              </a:rPr>
              <a:t>rowser</a:t>
            </a:r>
            <a:r>
              <a:rPr kumimoji="1" lang="zh-TW" altLang="en-US" dirty="0" smtClean="0">
                <a:latin typeface="Heiti TC Light"/>
                <a:ea typeface="Heiti TC Light"/>
                <a:cs typeface="Heiti TC Light"/>
              </a:rPr>
              <a:t>讀取並解析網頁程式碼</a:t>
            </a:r>
            <a:endParaRPr kumimoji="1" lang="en-US" altLang="zh-TW" dirty="0" smtClean="0">
              <a:latin typeface="Heiti TC Light"/>
              <a:ea typeface="Heiti TC Light"/>
              <a:cs typeface="Heiti TC Light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H</a:t>
            </a:r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tml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err="1" smtClean="0">
                <a:latin typeface="Heiti TC Light"/>
                <a:ea typeface="Heiti TC Light"/>
                <a:cs typeface="Heiti TC Light"/>
              </a:rPr>
              <a:t>Css</a:t>
            </a:r>
            <a:endParaRPr kumimoji="1" lang="en-US" altLang="zh-TW" dirty="0" smtClean="0">
              <a:latin typeface="Heiti TC Light"/>
              <a:ea typeface="Heiti TC Light"/>
              <a:cs typeface="Heiti TC Light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zh-TW" dirty="0" smtClean="0">
                <a:latin typeface="Heiti TC Light"/>
                <a:ea typeface="Heiti TC Light"/>
                <a:cs typeface="Heiti TC Light"/>
              </a:rPr>
              <a:t>j</a:t>
            </a:r>
            <a:r>
              <a:rPr kumimoji="1" lang="en-US" altLang="zh-TW" dirty="0" err="1" smtClean="0">
                <a:latin typeface="Heiti TC Light"/>
                <a:ea typeface="Heiti TC Light"/>
                <a:cs typeface="Heiti TC Light"/>
              </a:rPr>
              <a:t>avascript</a:t>
            </a:r>
            <a:endParaRPr kumimoji="1" lang="zh-TW" altLang="en-US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4" name="圓角矩形圖說文字 23"/>
          <p:cNvSpPr/>
          <p:nvPr/>
        </p:nvSpPr>
        <p:spPr>
          <a:xfrm>
            <a:off x="6853658" y="5301128"/>
            <a:ext cx="2209800" cy="1340441"/>
          </a:xfrm>
          <a:prstGeom prst="wedgeRoundRectCallout">
            <a:avLst>
              <a:gd name="adj1" fmla="val -11909"/>
              <a:gd name="adj2" fmla="val -102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Heiti TC Light"/>
                <a:ea typeface="Heiti TC Light"/>
                <a:cs typeface="Heiti TC Light"/>
              </a:rPr>
              <a:t>後端讀取前端的需求後，計算出要給</a:t>
            </a:r>
            <a:r>
              <a:rPr kumimoji="1" lang="en-US" altLang="zh-TW" dirty="0" smtClean="0">
                <a:latin typeface="Heiti TC Light"/>
                <a:ea typeface="Heiti TC Light"/>
                <a:cs typeface="Heiti TC Light"/>
              </a:rPr>
              <a:t>user</a:t>
            </a:r>
            <a:r>
              <a:rPr kumimoji="1" lang="zh-TW" altLang="en-US" dirty="0" smtClean="0">
                <a:latin typeface="Heiti TC Light"/>
                <a:ea typeface="Heiti TC Light"/>
                <a:cs typeface="Heiti TC Light"/>
              </a:rPr>
              <a:t>看的內容</a:t>
            </a:r>
            <a:endParaRPr kumimoji="1" lang="zh-TW" altLang="en-US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5" name="左-右雙向箭號 24"/>
          <p:cNvSpPr/>
          <p:nvPr/>
        </p:nvSpPr>
        <p:spPr>
          <a:xfrm>
            <a:off x="6161189" y="2843316"/>
            <a:ext cx="843365" cy="720841"/>
          </a:xfrm>
          <a:prstGeom prst="leftRightArrow">
            <a:avLst>
              <a:gd name="adj1" fmla="val 50000"/>
              <a:gd name="adj2" fmla="val 2460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圓角矩形圖說文字 25"/>
          <p:cNvSpPr/>
          <p:nvPr/>
        </p:nvSpPr>
        <p:spPr>
          <a:xfrm>
            <a:off x="6161189" y="3876860"/>
            <a:ext cx="768785" cy="810808"/>
          </a:xfrm>
          <a:prstGeom prst="wedgeRoundRectCallout">
            <a:avLst>
              <a:gd name="adj1" fmla="val -2979"/>
              <a:gd name="adj2" fmla="val -80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Heiti TC Light"/>
                <a:ea typeface="Heiti TC Light"/>
                <a:cs typeface="Heiti TC Light"/>
              </a:rPr>
              <a:t>傳遞參數</a:t>
            </a:r>
            <a:endParaRPr kumimoji="1" lang="zh-TW" altLang="en-US" dirty="0"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85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5-11-26 下午3.2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63" y="0"/>
            <a:ext cx="4872251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123318" y="45768"/>
            <a:ext cx="1201276" cy="217396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126985" y="289704"/>
            <a:ext cx="1201276" cy="217396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074442" y="2326365"/>
            <a:ext cx="3005240" cy="3131430"/>
          </a:xfrm>
          <a:prstGeom prst="roundRect">
            <a:avLst>
              <a:gd name="adj" fmla="val 8292"/>
            </a:avLst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66669" y="6285268"/>
            <a:ext cx="1502838" cy="476905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圖說文字 10"/>
          <p:cNvSpPr/>
          <p:nvPr/>
        </p:nvSpPr>
        <p:spPr>
          <a:xfrm>
            <a:off x="137288" y="45768"/>
            <a:ext cx="1479525" cy="377583"/>
          </a:xfrm>
          <a:prstGeom prst="wedgeRectCallout">
            <a:avLst>
              <a:gd name="adj1" fmla="val 146967"/>
              <a:gd name="adj2" fmla="val -1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recipe_name</a:t>
            </a:r>
            <a:endParaRPr kumimoji="1" lang="zh-TW" altLang="en-US" dirty="0"/>
          </a:p>
        </p:txBody>
      </p:sp>
      <p:sp>
        <p:nvSpPr>
          <p:cNvPr id="12" name="矩形圖說文字 11"/>
          <p:cNvSpPr/>
          <p:nvPr/>
        </p:nvSpPr>
        <p:spPr>
          <a:xfrm>
            <a:off x="129514" y="507102"/>
            <a:ext cx="2501852" cy="377583"/>
          </a:xfrm>
          <a:prstGeom prst="wedgeRectCallout">
            <a:avLst>
              <a:gd name="adj1" fmla="val 66484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rating,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vote_number</a:t>
            </a:r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137288" y="1689279"/>
            <a:ext cx="1479525" cy="377583"/>
          </a:xfrm>
          <a:prstGeom prst="wedgeRectCallout">
            <a:avLst>
              <a:gd name="adj1" fmla="val 71897"/>
              <a:gd name="adj2" fmla="val 19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ingredient</a:t>
            </a:r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137287" y="5579527"/>
            <a:ext cx="4190974" cy="377583"/>
          </a:xfrm>
          <a:prstGeom prst="wedgeRectCallout">
            <a:avLst>
              <a:gd name="adj1" fmla="val -5038"/>
              <a:gd name="adj2" fmla="val 153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P</a:t>
            </a:r>
            <a:r>
              <a:rPr kumimoji="1" lang="en-US" altLang="zh-TW" dirty="0" err="1" smtClean="0"/>
              <a:t>rep_time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cook_time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t</a:t>
            </a:r>
            <a:r>
              <a:rPr kumimoji="1" lang="en-US" altLang="zh-TW" dirty="0" err="1" smtClean="0"/>
              <a:t>otal_time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" y="34318"/>
            <a:ext cx="9144000" cy="475971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0" y="2818360"/>
            <a:ext cx="217374" cy="476905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48023" y="3321803"/>
            <a:ext cx="3333350" cy="213743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19923" y="773911"/>
            <a:ext cx="1327552" cy="278740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8868" y="2196843"/>
            <a:ext cx="549155" cy="526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420907" y="720358"/>
            <a:ext cx="549155" cy="526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4072897" y="3161142"/>
            <a:ext cx="549155" cy="526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5-11-26 下午10.21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685" b="-3802"/>
          <a:stretch/>
        </p:blipFill>
        <p:spPr>
          <a:xfrm>
            <a:off x="1350006" y="78751"/>
            <a:ext cx="6338162" cy="339959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81373" y="1067745"/>
            <a:ext cx="1155513" cy="820172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49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40</Words>
  <Application>Microsoft Macintosh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ＪＣ 周</dc:creator>
  <cp:lastModifiedBy>ＪＣ 周</cp:lastModifiedBy>
  <cp:revision>12</cp:revision>
  <dcterms:created xsi:type="dcterms:W3CDTF">2015-11-26T05:54:52Z</dcterms:created>
  <dcterms:modified xsi:type="dcterms:W3CDTF">2015-11-26T14:22:52Z</dcterms:modified>
</cp:coreProperties>
</file>