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 Proposal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 Chow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Themes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112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Black and white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Emptiness and 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Sitemap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801750" y="15373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Index.html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84300" y="2945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cast.html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873200" y="2945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trivia.html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967650" y="2945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trailers.html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778750" y="2945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plot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.html</a:t>
            </a:r>
          </a:p>
        </p:txBody>
      </p:sp>
      <p:cxnSp>
        <p:nvCxnSpPr>
          <p:cNvPr id="66" name="Shape 66"/>
          <p:cNvCxnSpPr>
            <a:stCxn id="62" idx="0"/>
            <a:endCxn id="61" idx="2"/>
          </p:cNvCxnSpPr>
          <p:nvPr/>
        </p:nvCxnSpPr>
        <p:spPr>
          <a:xfrm rot="-5400000">
            <a:off x="2491950" y="865100"/>
            <a:ext cx="1041600" cy="3118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>
            <a:stCxn id="65" idx="0"/>
            <a:endCxn id="61" idx="2"/>
          </p:cNvCxnSpPr>
          <p:nvPr/>
        </p:nvCxnSpPr>
        <p:spPr>
          <a:xfrm rot="-5400000">
            <a:off x="3539100" y="1912400"/>
            <a:ext cx="1041600" cy="1024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>
            <a:stCxn id="61" idx="2"/>
            <a:endCxn id="63" idx="0"/>
          </p:cNvCxnSpPr>
          <p:nvPr/>
        </p:nvCxnSpPr>
        <p:spPr>
          <a:xfrm flipH="1" rot="-5400000">
            <a:off x="4586400" y="1889200"/>
            <a:ext cx="1041600" cy="1070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>
            <a:stCxn id="61" idx="2"/>
            <a:endCxn id="64" idx="0"/>
          </p:cNvCxnSpPr>
          <p:nvPr/>
        </p:nvCxnSpPr>
        <p:spPr>
          <a:xfrm flipH="1" rot="-5400000">
            <a:off x="5633550" y="842050"/>
            <a:ext cx="1041600" cy="3164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975" y="1017725"/>
            <a:ext cx="48880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25" y="1017725"/>
            <a:ext cx="490654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88" y="1017725"/>
            <a:ext cx="4854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25" y="1017725"/>
            <a:ext cx="49111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25" y="1017725"/>
            <a:ext cx="49111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113" y="1017725"/>
            <a:ext cx="48897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 List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Bootstrap for framework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Lightbox/Modal using JavaScript and jQuery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Embeded Youtube videos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Make preloader gif with p5.js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Animations between pages using CSS and smoothState.js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