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12A90-9064-4ACF-A082-43AA0A091DA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8C3D43-08FE-4000-A1B6-8464FFAA8E12}">
      <dgm:prSet phldrT="[Text]" custT="1"/>
      <dgm:spPr/>
      <dgm:t>
        <a:bodyPr/>
        <a:lstStyle/>
        <a:p>
          <a:r>
            <a:rPr lang="en-US" sz="24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index.html</a:t>
          </a:r>
          <a:endParaRPr lang="en-US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1C1A137-C8EA-417B-9184-54E9C08C5F24}" type="parTrans" cxnId="{36208B53-3301-485D-B42F-E737B6605B85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F2D8F08-9075-44A8-BAC8-F9E09B13264C}" type="sibTrans" cxnId="{36208B53-3301-485D-B42F-E737B6605B85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A5C4140-21BC-4C22-9948-D921545396A2}">
      <dgm:prSet phldrT="[Text]" custT="1"/>
      <dgm:spPr/>
      <dgm:t>
        <a:bodyPr/>
        <a:lstStyle/>
        <a:p>
          <a:r>
            <a:rPr lang="en-US" sz="24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famous_cats.html</a:t>
          </a:r>
          <a:endParaRPr lang="en-US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88C81D0-8517-4416-A7A5-F8192AFC3FF8}" type="parTrans" cxnId="{E8AA1E9F-C7C8-46D6-B7F6-862681CA0307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69FD34C-AFAB-49B9-B6FB-CF875727AC39}" type="sibTrans" cxnId="{E8AA1E9F-C7C8-46D6-B7F6-862681CA0307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48403C8-4E72-4548-B48C-712DC6F9A6CF}">
      <dgm:prSet phldrT="[Text]" custT="1"/>
      <dgm:spPr/>
      <dgm:t>
        <a:bodyPr/>
        <a:lstStyle/>
        <a:p>
          <a:r>
            <a:rPr lang="en-US" sz="24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cats_getting_scared_by_cucumbers.html</a:t>
          </a:r>
          <a:endParaRPr lang="en-US" sz="24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8C44FFF-99A3-4D32-81A7-F947AA318082}" type="parTrans" cxnId="{B295D443-21F5-48C6-867B-7658669F38CD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BF4DC94-A070-4354-9854-35AE7676BC0A}" type="sibTrans" cxnId="{B295D443-21F5-48C6-867B-7658669F38CD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8117CA6-082C-4870-B89C-CFEF9FABF664}">
      <dgm:prSet phldrT="[Text]" custT="1"/>
      <dgm:spPr/>
      <dgm:t>
        <a:bodyPr/>
        <a:lstStyle/>
        <a:p>
          <a:r>
            <a:rPr lang="en-US" sz="24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about/contact</a:t>
          </a:r>
        </a:p>
        <a:p>
          <a:r>
            <a:rPr lang="en-US" sz="24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.html</a:t>
          </a:r>
          <a:endParaRPr lang="en-US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B65731-C696-4E60-8FB0-7AE9F4297121}" type="parTrans" cxnId="{8605E1E9-4BED-4A62-AAEC-A0C354B4F776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C07C6C3-A77A-4051-B4F5-5E7DAD604DEC}" type="sibTrans" cxnId="{8605E1E9-4BED-4A62-AAEC-A0C354B4F776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E915454-B024-4ACF-93C1-E3A3738D60BA}">
      <dgm:prSet phldrT="[Text]" custT="1"/>
      <dgm:spPr/>
      <dgm:t>
        <a:bodyPr/>
        <a:lstStyle/>
        <a:p>
          <a:r>
            <a:rPr lang="en-US" sz="24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404.html</a:t>
          </a:r>
          <a:endParaRPr lang="en-US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4C8D780-2237-4BCB-BC8B-B8948DEDFB15}" type="parTrans" cxnId="{97B9D138-0194-49FC-B235-078C908DA52C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7E0FC40-D4FD-4BBD-8DCA-569021D9DBD9}" type="sibTrans" cxnId="{97B9D138-0194-49FC-B235-078C908DA52C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3E19542-D7A6-4E5E-B44A-10D0FA44E408}" type="pres">
      <dgm:prSet presAssocID="{A6C12A90-9064-4ACF-A082-43AA0A091D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B5B3BDC-4991-4EB9-811E-1B12A0A534AA}" type="pres">
      <dgm:prSet presAssocID="{9D8C3D43-08FE-4000-A1B6-8464FFAA8E12}" presName="hierRoot1" presStyleCnt="0">
        <dgm:presLayoutVars>
          <dgm:hierBranch val="init"/>
        </dgm:presLayoutVars>
      </dgm:prSet>
      <dgm:spPr/>
    </dgm:pt>
    <dgm:pt modelId="{B1C36F57-DA98-49AB-A0FD-0C148A773F33}" type="pres">
      <dgm:prSet presAssocID="{9D8C3D43-08FE-4000-A1B6-8464FFAA8E12}" presName="rootComposite1" presStyleCnt="0"/>
      <dgm:spPr/>
    </dgm:pt>
    <dgm:pt modelId="{2BFFEC8A-1C6A-402D-82D7-ACD713E8F154}" type="pres">
      <dgm:prSet presAssocID="{9D8C3D43-08FE-4000-A1B6-8464FFAA8E1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2566FE-B6C5-45AD-B2A8-940CE1BEAA7B}" type="pres">
      <dgm:prSet presAssocID="{9D8C3D43-08FE-4000-A1B6-8464FFAA8E12}" presName="rootConnector1" presStyleLbl="node1" presStyleIdx="0" presStyleCnt="0"/>
      <dgm:spPr/>
    </dgm:pt>
    <dgm:pt modelId="{484A021B-CC4F-4527-A22A-802F877C08EA}" type="pres">
      <dgm:prSet presAssocID="{9D8C3D43-08FE-4000-A1B6-8464FFAA8E12}" presName="hierChild2" presStyleCnt="0"/>
      <dgm:spPr/>
    </dgm:pt>
    <dgm:pt modelId="{FE20F0CD-EC5E-4C1C-A18E-22CE9F61D8E6}" type="pres">
      <dgm:prSet presAssocID="{988C81D0-8517-4416-A7A5-F8192AFC3FF8}" presName="Name37" presStyleLbl="parChTrans1D2" presStyleIdx="0" presStyleCnt="4"/>
      <dgm:spPr/>
    </dgm:pt>
    <dgm:pt modelId="{DDFF2F67-3E9E-4C07-BC20-B24D1CA74B34}" type="pres">
      <dgm:prSet presAssocID="{5A5C4140-21BC-4C22-9948-D921545396A2}" presName="hierRoot2" presStyleCnt="0">
        <dgm:presLayoutVars>
          <dgm:hierBranch val="init"/>
        </dgm:presLayoutVars>
      </dgm:prSet>
      <dgm:spPr/>
    </dgm:pt>
    <dgm:pt modelId="{106805A1-4E75-480B-A44E-50276CA2BD83}" type="pres">
      <dgm:prSet presAssocID="{5A5C4140-21BC-4C22-9948-D921545396A2}" presName="rootComposite" presStyleCnt="0"/>
      <dgm:spPr/>
    </dgm:pt>
    <dgm:pt modelId="{89726768-290C-47BE-B1B7-0223DC6BD510}" type="pres">
      <dgm:prSet presAssocID="{5A5C4140-21BC-4C22-9948-D921545396A2}" presName="rootText" presStyleLbl="node2" presStyleIdx="0" presStyleCnt="4" custScaleX="1069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89780B-C888-41D7-88C5-B49B263A9B0C}" type="pres">
      <dgm:prSet presAssocID="{5A5C4140-21BC-4C22-9948-D921545396A2}" presName="rootConnector" presStyleLbl="node2" presStyleIdx="0" presStyleCnt="4"/>
      <dgm:spPr/>
    </dgm:pt>
    <dgm:pt modelId="{BBE8D613-0EC0-40A6-BB3A-9AE6E3DD3ECE}" type="pres">
      <dgm:prSet presAssocID="{5A5C4140-21BC-4C22-9948-D921545396A2}" presName="hierChild4" presStyleCnt="0"/>
      <dgm:spPr/>
    </dgm:pt>
    <dgm:pt modelId="{5AE39ED1-C526-4C59-A22A-1CA7ECD37CB0}" type="pres">
      <dgm:prSet presAssocID="{5A5C4140-21BC-4C22-9948-D921545396A2}" presName="hierChild5" presStyleCnt="0"/>
      <dgm:spPr/>
    </dgm:pt>
    <dgm:pt modelId="{9A7766F4-0847-4904-BB5A-A2E4063753CE}" type="pres">
      <dgm:prSet presAssocID="{18C44FFF-99A3-4D32-81A7-F947AA318082}" presName="Name37" presStyleLbl="parChTrans1D2" presStyleIdx="1" presStyleCnt="4"/>
      <dgm:spPr/>
    </dgm:pt>
    <dgm:pt modelId="{ED2CC425-C9C3-4823-9A53-6EB8CE7A96DD}" type="pres">
      <dgm:prSet presAssocID="{648403C8-4E72-4548-B48C-712DC6F9A6CF}" presName="hierRoot2" presStyleCnt="0">
        <dgm:presLayoutVars>
          <dgm:hierBranch val="init"/>
        </dgm:presLayoutVars>
      </dgm:prSet>
      <dgm:spPr/>
    </dgm:pt>
    <dgm:pt modelId="{BC31509A-2FAA-4268-BC5D-FD145D241C2C}" type="pres">
      <dgm:prSet presAssocID="{648403C8-4E72-4548-B48C-712DC6F9A6CF}" presName="rootComposite" presStyleCnt="0"/>
      <dgm:spPr/>
    </dgm:pt>
    <dgm:pt modelId="{736B9C5B-8861-401F-8EDB-4BE823894557}" type="pres">
      <dgm:prSet presAssocID="{648403C8-4E72-4548-B48C-712DC6F9A6CF}" presName="rootText" presStyleLbl="node2" presStyleIdx="1" presStyleCnt="4" custScaleX="1295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B7F66D-43CE-428B-BE00-B9C8FDA00499}" type="pres">
      <dgm:prSet presAssocID="{648403C8-4E72-4548-B48C-712DC6F9A6CF}" presName="rootConnector" presStyleLbl="node2" presStyleIdx="1" presStyleCnt="4"/>
      <dgm:spPr/>
    </dgm:pt>
    <dgm:pt modelId="{40D2D908-BA06-41D8-BB2A-F7051B25B830}" type="pres">
      <dgm:prSet presAssocID="{648403C8-4E72-4548-B48C-712DC6F9A6CF}" presName="hierChild4" presStyleCnt="0"/>
      <dgm:spPr/>
    </dgm:pt>
    <dgm:pt modelId="{A8A9CF5F-9D38-4F2F-AD1E-B7BC67B86536}" type="pres">
      <dgm:prSet presAssocID="{648403C8-4E72-4548-B48C-712DC6F9A6CF}" presName="hierChild5" presStyleCnt="0"/>
      <dgm:spPr/>
    </dgm:pt>
    <dgm:pt modelId="{B821F68D-2FFF-4725-940A-C0C28B7AB15E}" type="pres">
      <dgm:prSet presAssocID="{5FB65731-C696-4E60-8FB0-7AE9F4297121}" presName="Name37" presStyleLbl="parChTrans1D2" presStyleIdx="2" presStyleCnt="4"/>
      <dgm:spPr/>
    </dgm:pt>
    <dgm:pt modelId="{070582A0-CEB7-4D19-83CA-804BA65016C3}" type="pres">
      <dgm:prSet presAssocID="{18117CA6-082C-4870-B89C-CFEF9FABF664}" presName="hierRoot2" presStyleCnt="0">
        <dgm:presLayoutVars>
          <dgm:hierBranch val="init"/>
        </dgm:presLayoutVars>
      </dgm:prSet>
      <dgm:spPr/>
    </dgm:pt>
    <dgm:pt modelId="{AD6BA1C8-A75E-47C6-AE5E-A808F4948B4D}" type="pres">
      <dgm:prSet presAssocID="{18117CA6-082C-4870-B89C-CFEF9FABF664}" presName="rootComposite" presStyleCnt="0"/>
      <dgm:spPr/>
    </dgm:pt>
    <dgm:pt modelId="{9FC9AC7F-557D-41D3-8E1F-70A91E0216D1}" type="pres">
      <dgm:prSet presAssocID="{18117CA6-082C-4870-B89C-CFEF9FABF664}" presName="rootText" presStyleLbl="node2" presStyleIdx="2" presStyleCnt="4">
        <dgm:presLayoutVars>
          <dgm:chPref val="3"/>
        </dgm:presLayoutVars>
      </dgm:prSet>
      <dgm:spPr/>
    </dgm:pt>
    <dgm:pt modelId="{EBF73E32-6AB8-4ABB-A274-0206E1470FE8}" type="pres">
      <dgm:prSet presAssocID="{18117CA6-082C-4870-B89C-CFEF9FABF664}" presName="rootConnector" presStyleLbl="node2" presStyleIdx="2" presStyleCnt="4"/>
      <dgm:spPr/>
    </dgm:pt>
    <dgm:pt modelId="{2A4E05D4-3A46-417C-B887-092F3DAD2600}" type="pres">
      <dgm:prSet presAssocID="{18117CA6-082C-4870-B89C-CFEF9FABF664}" presName="hierChild4" presStyleCnt="0"/>
      <dgm:spPr/>
    </dgm:pt>
    <dgm:pt modelId="{92483979-EB59-4092-8B0E-F79E1437E112}" type="pres">
      <dgm:prSet presAssocID="{18117CA6-082C-4870-B89C-CFEF9FABF664}" presName="hierChild5" presStyleCnt="0"/>
      <dgm:spPr/>
    </dgm:pt>
    <dgm:pt modelId="{05E848DF-31DB-42E4-8ADC-58782EE6575E}" type="pres">
      <dgm:prSet presAssocID="{F4C8D780-2237-4BCB-BC8B-B8948DEDFB15}" presName="Name37" presStyleLbl="parChTrans1D2" presStyleIdx="3" presStyleCnt="4"/>
      <dgm:spPr/>
    </dgm:pt>
    <dgm:pt modelId="{FF81BB80-F26B-4007-9BAD-F6B2991748F6}" type="pres">
      <dgm:prSet presAssocID="{8E915454-B024-4ACF-93C1-E3A3738D60BA}" presName="hierRoot2" presStyleCnt="0">
        <dgm:presLayoutVars>
          <dgm:hierBranch val="init"/>
        </dgm:presLayoutVars>
      </dgm:prSet>
      <dgm:spPr/>
    </dgm:pt>
    <dgm:pt modelId="{B1B97028-F864-4A42-9E00-8202F99C484B}" type="pres">
      <dgm:prSet presAssocID="{8E915454-B024-4ACF-93C1-E3A3738D60BA}" presName="rootComposite" presStyleCnt="0"/>
      <dgm:spPr/>
    </dgm:pt>
    <dgm:pt modelId="{1AD00C36-8CDF-4C30-9B0C-B0E8C82DB433}" type="pres">
      <dgm:prSet presAssocID="{8E915454-B024-4ACF-93C1-E3A3738D60BA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265D90-09E2-4416-94F9-9E044B4BBAF7}" type="pres">
      <dgm:prSet presAssocID="{8E915454-B024-4ACF-93C1-E3A3738D60BA}" presName="rootConnector" presStyleLbl="node2" presStyleIdx="3" presStyleCnt="4"/>
      <dgm:spPr/>
    </dgm:pt>
    <dgm:pt modelId="{EFFEF5A8-4107-4888-9602-25905EE58C06}" type="pres">
      <dgm:prSet presAssocID="{8E915454-B024-4ACF-93C1-E3A3738D60BA}" presName="hierChild4" presStyleCnt="0"/>
      <dgm:spPr/>
    </dgm:pt>
    <dgm:pt modelId="{5553B28A-1678-4C32-80CB-21C1AEB36235}" type="pres">
      <dgm:prSet presAssocID="{8E915454-B024-4ACF-93C1-E3A3738D60BA}" presName="hierChild5" presStyleCnt="0"/>
      <dgm:spPr/>
    </dgm:pt>
    <dgm:pt modelId="{24D2C3D5-83E1-4C44-B879-DC8778EA108F}" type="pres">
      <dgm:prSet presAssocID="{9D8C3D43-08FE-4000-A1B6-8464FFAA8E12}" presName="hierChild3" presStyleCnt="0"/>
      <dgm:spPr/>
    </dgm:pt>
  </dgm:ptLst>
  <dgm:cxnLst>
    <dgm:cxn modelId="{97B9D138-0194-49FC-B235-078C908DA52C}" srcId="{9D8C3D43-08FE-4000-A1B6-8464FFAA8E12}" destId="{8E915454-B024-4ACF-93C1-E3A3738D60BA}" srcOrd="3" destOrd="0" parTransId="{F4C8D780-2237-4BCB-BC8B-B8948DEDFB15}" sibTransId="{67E0FC40-D4FD-4BBD-8DCA-569021D9DBD9}"/>
    <dgm:cxn modelId="{6F3C0AA6-3B5C-4679-BFE6-7C0BE3D60C30}" type="presOf" srcId="{5A5C4140-21BC-4C22-9948-D921545396A2}" destId="{89726768-290C-47BE-B1B7-0223DC6BD510}" srcOrd="0" destOrd="0" presId="urn:microsoft.com/office/officeart/2005/8/layout/orgChart1"/>
    <dgm:cxn modelId="{8816DAA5-51F8-461C-AEE4-2228D53718EE}" type="presOf" srcId="{648403C8-4E72-4548-B48C-712DC6F9A6CF}" destId="{BEB7F66D-43CE-428B-BE00-B9C8FDA00499}" srcOrd="1" destOrd="0" presId="urn:microsoft.com/office/officeart/2005/8/layout/orgChart1"/>
    <dgm:cxn modelId="{217F30DB-B2AC-4F69-8B99-17B6008FDC8B}" type="presOf" srcId="{8E915454-B024-4ACF-93C1-E3A3738D60BA}" destId="{8E265D90-09E2-4416-94F9-9E044B4BBAF7}" srcOrd="1" destOrd="0" presId="urn:microsoft.com/office/officeart/2005/8/layout/orgChart1"/>
    <dgm:cxn modelId="{36208B53-3301-485D-B42F-E737B6605B85}" srcId="{A6C12A90-9064-4ACF-A082-43AA0A091DA6}" destId="{9D8C3D43-08FE-4000-A1B6-8464FFAA8E12}" srcOrd="0" destOrd="0" parTransId="{C1C1A137-C8EA-417B-9184-54E9C08C5F24}" sibTransId="{8F2D8F08-9075-44A8-BAC8-F9E09B13264C}"/>
    <dgm:cxn modelId="{A46AD0D7-8305-402A-92AA-A92A3E63DA9E}" type="presOf" srcId="{9D8C3D43-08FE-4000-A1B6-8464FFAA8E12}" destId="{2BFFEC8A-1C6A-402D-82D7-ACD713E8F154}" srcOrd="0" destOrd="0" presId="urn:microsoft.com/office/officeart/2005/8/layout/orgChart1"/>
    <dgm:cxn modelId="{EEC00301-13E9-48D3-A67C-F756A47319E3}" type="presOf" srcId="{8E915454-B024-4ACF-93C1-E3A3738D60BA}" destId="{1AD00C36-8CDF-4C30-9B0C-B0E8C82DB433}" srcOrd="0" destOrd="0" presId="urn:microsoft.com/office/officeart/2005/8/layout/orgChart1"/>
    <dgm:cxn modelId="{8605E1E9-4BED-4A62-AAEC-A0C354B4F776}" srcId="{9D8C3D43-08FE-4000-A1B6-8464FFAA8E12}" destId="{18117CA6-082C-4870-B89C-CFEF9FABF664}" srcOrd="2" destOrd="0" parTransId="{5FB65731-C696-4E60-8FB0-7AE9F4297121}" sibTransId="{9C07C6C3-A77A-4051-B4F5-5E7DAD604DEC}"/>
    <dgm:cxn modelId="{85491E85-1A5D-49D4-98CE-A3437CFF017F}" type="presOf" srcId="{5A5C4140-21BC-4C22-9948-D921545396A2}" destId="{3489780B-C888-41D7-88C5-B49B263A9B0C}" srcOrd="1" destOrd="0" presId="urn:microsoft.com/office/officeart/2005/8/layout/orgChart1"/>
    <dgm:cxn modelId="{1AD73D28-5216-4766-9A31-83DA56D39005}" type="presOf" srcId="{5FB65731-C696-4E60-8FB0-7AE9F4297121}" destId="{B821F68D-2FFF-4725-940A-C0C28B7AB15E}" srcOrd="0" destOrd="0" presId="urn:microsoft.com/office/officeart/2005/8/layout/orgChart1"/>
    <dgm:cxn modelId="{397A09D7-B800-4751-A0DF-866706BCAA47}" type="presOf" srcId="{18C44FFF-99A3-4D32-81A7-F947AA318082}" destId="{9A7766F4-0847-4904-BB5A-A2E4063753CE}" srcOrd="0" destOrd="0" presId="urn:microsoft.com/office/officeart/2005/8/layout/orgChart1"/>
    <dgm:cxn modelId="{B295D443-21F5-48C6-867B-7658669F38CD}" srcId="{9D8C3D43-08FE-4000-A1B6-8464FFAA8E12}" destId="{648403C8-4E72-4548-B48C-712DC6F9A6CF}" srcOrd="1" destOrd="0" parTransId="{18C44FFF-99A3-4D32-81A7-F947AA318082}" sibTransId="{2BF4DC94-A070-4354-9854-35AE7676BC0A}"/>
    <dgm:cxn modelId="{E2328EBC-E504-4036-B1DB-1FAB088A51FB}" type="presOf" srcId="{988C81D0-8517-4416-A7A5-F8192AFC3FF8}" destId="{FE20F0CD-EC5E-4C1C-A18E-22CE9F61D8E6}" srcOrd="0" destOrd="0" presId="urn:microsoft.com/office/officeart/2005/8/layout/orgChart1"/>
    <dgm:cxn modelId="{03AF3AC2-5908-4CAE-B880-1A7916309143}" type="presOf" srcId="{18117CA6-082C-4870-B89C-CFEF9FABF664}" destId="{9FC9AC7F-557D-41D3-8E1F-70A91E0216D1}" srcOrd="0" destOrd="0" presId="urn:microsoft.com/office/officeart/2005/8/layout/orgChart1"/>
    <dgm:cxn modelId="{0B5757A1-C4B8-4611-9D79-952FF3E884F4}" type="presOf" srcId="{648403C8-4E72-4548-B48C-712DC6F9A6CF}" destId="{736B9C5B-8861-401F-8EDB-4BE823894557}" srcOrd="0" destOrd="0" presId="urn:microsoft.com/office/officeart/2005/8/layout/orgChart1"/>
    <dgm:cxn modelId="{F46418EC-437D-4078-8556-AC542AA9D5C4}" type="presOf" srcId="{9D8C3D43-08FE-4000-A1B6-8464FFAA8E12}" destId="{C42566FE-B6C5-45AD-B2A8-940CE1BEAA7B}" srcOrd="1" destOrd="0" presId="urn:microsoft.com/office/officeart/2005/8/layout/orgChart1"/>
    <dgm:cxn modelId="{A2BFFD38-85AE-487B-AEF5-46C0470779F9}" type="presOf" srcId="{18117CA6-082C-4870-B89C-CFEF9FABF664}" destId="{EBF73E32-6AB8-4ABB-A274-0206E1470FE8}" srcOrd="1" destOrd="0" presId="urn:microsoft.com/office/officeart/2005/8/layout/orgChart1"/>
    <dgm:cxn modelId="{06B0B0CF-3036-4C8C-913D-8C1525265EF6}" type="presOf" srcId="{F4C8D780-2237-4BCB-BC8B-B8948DEDFB15}" destId="{05E848DF-31DB-42E4-8ADC-58782EE6575E}" srcOrd="0" destOrd="0" presId="urn:microsoft.com/office/officeart/2005/8/layout/orgChart1"/>
    <dgm:cxn modelId="{FDCB2B9E-9E55-42A3-8EFC-ACEBB2F8E129}" type="presOf" srcId="{A6C12A90-9064-4ACF-A082-43AA0A091DA6}" destId="{43E19542-D7A6-4E5E-B44A-10D0FA44E408}" srcOrd="0" destOrd="0" presId="urn:microsoft.com/office/officeart/2005/8/layout/orgChart1"/>
    <dgm:cxn modelId="{E8AA1E9F-C7C8-46D6-B7F6-862681CA0307}" srcId="{9D8C3D43-08FE-4000-A1B6-8464FFAA8E12}" destId="{5A5C4140-21BC-4C22-9948-D921545396A2}" srcOrd="0" destOrd="0" parTransId="{988C81D0-8517-4416-A7A5-F8192AFC3FF8}" sibTransId="{F69FD34C-AFAB-49B9-B6FB-CF875727AC39}"/>
    <dgm:cxn modelId="{986BB18C-9BE3-4C8A-A749-4FD16E3B60A5}" type="presParOf" srcId="{43E19542-D7A6-4E5E-B44A-10D0FA44E408}" destId="{3B5B3BDC-4991-4EB9-811E-1B12A0A534AA}" srcOrd="0" destOrd="0" presId="urn:microsoft.com/office/officeart/2005/8/layout/orgChart1"/>
    <dgm:cxn modelId="{1BE0F4AA-F174-4583-B01B-E75772A80E11}" type="presParOf" srcId="{3B5B3BDC-4991-4EB9-811E-1B12A0A534AA}" destId="{B1C36F57-DA98-49AB-A0FD-0C148A773F33}" srcOrd="0" destOrd="0" presId="urn:microsoft.com/office/officeart/2005/8/layout/orgChart1"/>
    <dgm:cxn modelId="{7036B95C-22EF-4F3D-AFAE-9B4C1C65AD24}" type="presParOf" srcId="{B1C36F57-DA98-49AB-A0FD-0C148A773F33}" destId="{2BFFEC8A-1C6A-402D-82D7-ACD713E8F154}" srcOrd="0" destOrd="0" presId="urn:microsoft.com/office/officeart/2005/8/layout/orgChart1"/>
    <dgm:cxn modelId="{68433823-9396-4A2E-9A4D-7F11D5AAE6C8}" type="presParOf" srcId="{B1C36F57-DA98-49AB-A0FD-0C148A773F33}" destId="{C42566FE-B6C5-45AD-B2A8-940CE1BEAA7B}" srcOrd="1" destOrd="0" presId="urn:microsoft.com/office/officeart/2005/8/layout/orgChart1"/>
    <dgm:cxn modelId="{B7240401-987E-4E5A-88B6-974F065EEAF4}" type="presParOf" srcId="{3B5B3BDC-4991-4EB9-811E-1B12A0A534AA}" destId="{484A021B-CC4F-4527-A22A-802F877C08EA}" srcOrd="1" destOrd="0" presId="urn:microsoft.com/office/officeart/2005/8/layout/orgChart1"/>
    <dgm:cxn modelId="{2447F454-283C-4BDF-8266-CBC9AB696F0C}" type="presParOf" srcId="{484A021B-CC4F-4527-A22A-802F877C08EA}" destId="{FE20F0CD-EC5E-4C1C-A18E-22CE9F61D8E6}" srcOrd="0" destOrd="0" presId="urn:microsoft.com/office/officeart/2005/8/layout/orgChart1"/>
    <dgm:cxn modelId="{761602D2-BA7C-4C34-97E5-33229A1F7778}" type="presParOf" srcId="{484A021B-CC4F-4527-A22A-802F877C08EA}" destId="{DDFF2F67-3E9E-4C07-BC20-B24D1CA74B34}" srcOrd="1" destOrd="0" presId="urn:microsoft.com/office/officeart/2005/8/layout/orgChart1"/>
    <dgm:cxn modelId="{4FEF588C-90FB-4030-9FF2-3602073807E5}" type="presParOf" srcId="{DDFF2F67-3E9E-4C07-BC20-B24D1CA74B34}" destId="{106805A1-4E75-480B-A44E-50276CA2BD83}" srcOrd="0" destOrd="0" presId="urn:microsoft.com/office/officeart/2005/8/layout/orgChart1"/>
    <dgm:cxn modelId="{C68BEC4B-12C8-461A-96BA-7BB410293328}" type="presParOf" srcId="{106805A1-4E75-480B-A44E-50276CA2BD83}" destId="{89726768-290C-47BE-B1B7-0223DC6BD510}" srcOrd="0" destOrd="0" presId="urn:microsoft.com/office/officeart/2005/8/layout/orgChart1"/>
    <dgm:cxn modelId="{4209A45E-B371-4105-A1BC-CCB53CA9E687}" type="presParOf" srcId="{106805A1-4E75-480B-A44E-50276CA2BD83}" destId="{3489780B-C888-41D7-88C5-B49B263A9B0C}" srcOrd="1" destOrd="0" presId="urn:microsoft.com/office/officeart/2005/8/layout/orgChart1"/>
    <dgm:cxn modelId="{D19A6F17-B833-44E0-9247-C68806DFA3E7}" type="presParOf" srcId="{DDFF2F67-3E9E-4C07-BC20-B24D1CA74B34}" destId="{BBE8D613-0EC0-40A6-BB3A-9AE6E3DD3ECE}" srcOrd="1" destOrd="0" presId="urn:microsoft.com/office/officeart/2005/8/layout/orgChart1"/>
    <dgm:cxn modelId="{85232F0C-1FC0-4FC1-88D5-9E36A50FB123}" type="presParOf" srcId="{DDFF2F67-3E9E-4C07-BC20-B24D1CA74B34}" destId="{5AE39ED1-C526-4C59-A22A-1CA7ECD37CB0}" srcOrd="2" destOrd="0" presId="urn:microsoft.com/office/officeart/2005/8/layout/orgChart1"/>
    <dgm:cxn modelId="{C20847F6-353A-4D1A-9F71-73C021EFD00B}" type="presParOf" srcId="{484A021B-CC4F-4527-A22A-802F877C08EA}" destId="{9A7766F4-0847-4904-BB5A-A2E4063753CE}" srcOrd="2" destOrd="0" presId="urn:microsoft.com/office/officeart/2005/8/layout/orgChart1"/>
    <dgm:cxn modelId="{184A3751-4407-4964-8FC5-3E982287DD5A}" type="presParOf" srcId="{484A021B-CC4F-4527-A22A-802F877C08EA}" destId="{ED2CC425-C9C3-4823-9A53-6EB8CE7A96DD}" srcOrd="3" destOrd="0" presId="urn:microsoft.com/office/officeart/2005/8/layout/orgChart1"/>
    <dgm:cxn modelId="{F485A19C-A882-4BEE-8576-1B35256DEB47}" type="presParOf" srcId="{ED2CC425-C9C3-4823-9A53-6EB8CE7A96DD}" destId="{BC31509A-2FAA-4268-BC5D-FD145D241C2C}" srcOrd="0" destOrd="0" presId="urn:microsoft.com/office/officeart/2005/8/layout/orgChart1"/>
    <dgm:cxn modelId="{1FBABFE4-D406-4833-8CC8-5922AD002785}" type="presParOf" srcId="{BC31509A-2FAA-4268-BC5D-FD145D241C2C}" destId="{736B9C5B-8861-401F-8EDB-4BE823894557}" srcOrd="0" destOrd="0" presId="urn:microsoft.com/office/officeart/2005/8/layout/orgChart1"/>
    <dgm:cxn modelId="{DB50C48C-FF76-48C5-AF50-E40F403CBB9D}" type="presParOf" srcId="{BC31509A-2FAA-4268-BC5D-FD145D241C2C}" destId="{BEB7F66D-43CE-428B-BE00-B9C8FDA00499}" srcOrd="1" destOrd="0" presId="urn:microsoft.com/office/officeart/2005/8/layout/orgChart1"/>
    <dgm:cxn modelId="{AD51720A-8240-4898-85A1-1C5074993F8D}" type="presParOf" srcId="{ED2CC425-C9C3-4823-9A53-6EB8CE7A96DD}" destId="{40D2D908-BA06-41D8-BB2A-F7051B25B830}" srcOrd="1" destOrd="0" presId="urn:microsoft.com/office/officeart/2005/8/layout/orgChart1"/>
    <dgm:cxn modelId="{56D05EB5-4DC5-488B-B455-692E006A9C67}" type="presParOf" srcId="{ED2CC425-C9C3-4823-9A53-6EB8CE7A96DD}" destId="{A8A9CF5F-9D38-4F2F-AD1E-B7BC67B86536}" srcOrd="2" destOrd="0" presId="urn:microsoft.com/office/officeart/2005/8/layout/orgChart1"/>
    <dgm:cxn modelId="{0FEA9E4D-6B9D-445D-B8D3-DEEB0E0D9404}" type="presParOf" srcId="{484A021B-CC4F-4527-A22A-802F877C08EA}" destId="{B821F68D-2FFF-4725-940A-C0C28B7AB15E}" srcOrd="4" destOrd="0" presId="urn:microsoft.com/office/officeart/2005/8/layout/orgChart1"/>
    <dgm:cxn modelId="{321ABF72-9286-4A9B-BE79-2B841F45C2C4}" type="presParOf" srcId="{484A021B-CC4F-4527-A22A-802F877C08EA}" destId="{070582A0-CEB7-4D19-83CA-804BA65016C3}" srcOrd="5" destOrd="0" presId="urn:microsoft.com/office/officeart/2005/8/layout/orgChart1"/>
    <dgm:cxn modelId="{46ED6297-CD0F-40AC-8344-058C8B62B13F}" type="presParOf" srcId="{070582A0-CEB7-4D19-83CA-804BA65016C3}" destId="{AD6BA1C8-A75E-47C6-AE5E-A808F4948B4D}" srcOrd="0" destOrd="0" presId="urn:microsoft.com/office/officeart/2005/8/layout/orgChart1"/>
    <dgm:cxn modelId="{FAF92013-D8F4-40BC-8119-39E1F87E7F33}" type="presParOf" srcId="{AD6BA1C8-A75E-47C6-AE5E-A808F4948B4D}" destId="{9FC9AC7F-557D-41D3-8E1F-70A91E0216D1}" srcOrd="0" destOrd="0" presId="urn:microsoft.com/office/officeart/2005/8/layout/orgChart1"/>
    <dgm:cxn modelId="{0BF458D6-F3D8-45C8-A5BA-F66598595A42}" type="presParOf" srcId="{AD6BA1C8-A75E-47C6-AE5E-A808F4948B4D}" destId="{EBF73E32-6AB8-4ABB-A274-0206E1470FE8}" srcOrd="1" destOrd="0" presId="urn:microsoft.com/office/officeart/2005/8/layout/orgChart1"/>
    <dgm:cxn modelId="{EDED16ED-9E83-4B1E-863A-B155F0CC7F28}" type="presParOf" srcId="{070582A0-CEB7-4D19-83CA-804BA65016C3}" destId="{2A4E05D4-3A46-417C-B887-092F3DAD2600}" srcOrd="1" destOrd="0" presId="urn:microsoft.com/office/officeart/2005/8/layout/orgChart1"/>
    <dgm:cxn modelId="{AE63D832-620F-4CE0-979E-A8A26E327DBB}" type="presParOf" srcId="{070582A0-CEB7-4D19-83CA-804BA65016C3}" destId="{92483979-EB59-4092-8B0E-F79E1437E112}" srcOrd="2" destOrd="0" presId="urn:microsoft.com/office/officeart/2005/8/layout/orgChart1"/>
    <dgm:cxn modelId="{E9A96B8F-2C50-452D-9833-8F3F2A9C4CA0}" type="presParOf" srcId="{484A021B-CC4F-4527-A22A-802F877C08EA}" destId="{05E848DF-31DB-42E4-8ADC-58782EE6575E}" srcOrd="6" destOrd="0" presId="urn:microsoft.com/office/officeart/2005/8/layout/orgChart1"/>
    <dgm:cxn modelId="{CC7F6A09-8275-453B-9411-2D7D514891B0}" type="presParOf" srcId="{484A021B-CC4F-4527-A22A-802F877C08EA}" destId="{FF81BB80-F26B-4007-9BAD-F6B2991748F6}" srcOrd="7" destOrd="0" presId="urn:microsoft.com/office/officeart/2005/8/layout/orgChart1"/>
    <dgm:cxn modelId="{2861C044-4EAF-4254-B719-A3C88CB12883}" type="presParOf" srcId="{FF81BB80-F26B-4007-9BAD-F6B2991748F6}" destId="{B1B97028-F864-4A42-9E00-8202F99C484B}" srcOrd="0" destOrd="0" presId="urn:microsoft.com/office/officeart/2005/8/layout/orgChart1"/>
    <dgm:cxn modelId="{06311366-AE25-45AD-83D0-F743847758DB}" type="presParOf" srcId="{B1B97028-F864-4A42-9E00-8202F99C484B}" destId="{1AD00C36-8CDF-4C30-9B0C-B0E8C82DB433}" srcOrd="0" destOrd="0" presId="urn:microsoft.com/office/officeart/2005/8/layout/orgChart1"/>
    <dgm:cxn modelId="{77B14C91-F69C-473E-A2BF-97AD28593F32}" type="presParOf" srcId="{B1B97028-F864-4A42-9E00-8202F99C484B}" destId="{8E265D90-09E2-4416-94F9-9E044B4BBAF7}" srcOrd="1" destOrd="0" presId="urn:microsoft.com/office/officeart/2005/8/layout/orgChart1"/>
    <dgm:cxn modelId="{7F3374F2-3021-44E3-9174-9CE87652FF78}" type="presParOf" srcId="{FF81BB80-F26B-4007-9BAD-F6B2991748F6}" destId="{EFFEF5A8-4107-4888-9602-25905EE58C06}" srcOrd="1" destOrd="0" presId="urn:microsoft.com/office/officeart/2005/8/layout/orgChart1"/>
    <dgm:cxn modelId="{EB9C8603-94AB-4324-88EC-27B6034477A1}" type="presParOf" srcId="{FF81BB80-F26B-4007-9BAD-F6B2991748F6}" destId="{5553B28A-1678-4C32-80CB-21C1AEB36235}" srcOrd="2" destOrd="0" presId="urn:microsoft.com/office/officeart/2005/8/layout/orgChart1"/>
    <dgm:cxn modelId="{2EF2E7EF-CAFD-460F-8AA4-552A444733FD}" type="presParOf" srcId="{3B5B3BDC-4991-4EB9-811E-1B12A0A534AA}" destId="{24D2C3D5-83E1-4C44-B879-DC8778EA10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848DF-31DB-42E4-8ADC-58782EE6575E}">
      <dsp:nvSpPr>
        <dsp:cNvPr id="0" name=""/>
        <dsp:cNvSpPr/>
      </dsp:nvSpPr>
      <dsp:spPr>
        <a:xfrm>
          <a:off x="5327135" y="2725759"/>
          <a:ext cx="4260537" cy="447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958"/>
              </a:lnTo>
              <a:lnTo>
                <a:pt x="4260537" y="223958"/>
              </a:lnTo>
              <a:lnTo>
                <a:pt x="4260537" y="4479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1F68D-2FFF-4725-940A-C0C28B7AB15E}">
      <dsp:nvSpPr>
        <dsp:cNvPr id="0" name=""/>
        <dsp:cNvSpPr/>
      </dsp:nvSpPr>
      <dsp:spPr>
        <a:xfrm>
          <a:off x="5327135" y="2725759"/>
          <a:ext cx="1679686" cy="447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958"/>
              </a:lnTo>
              <a:lnTo>
                <a:pt x="1679686" y="223958"/>
              </a:lnTo>
              <a:lnTo>
                <a:pt x="1679686" y="4479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766F4-0847-4904-BB5A-A2E4063753CE}">
      <dsp:nvSpPr>
        <dsp:cNvPr id="0" name=""/>
        <dsp:cNvSpPr/>
      </dsp:nvSpPr>
      <dsp:spPr>
        <a:xfrm>
          <a:off x="4110989" y="2725759"/>
          <a:ext cx="1216146" cy="447916"/>
        </a:xfrm>
        <a:custGeom>
          <a:avLst/>
          <a:gdLst/>
          <a:ahLst/>
          <a:cxnLst/>
          <a:rect l="0" t="0" r="0" b="0"/>
          <a:pathLst>
            <a:path>
              <a:moveTo>
                <a:pt x="1216146" y="0"/>
              </a:moveTo>
              <a:lnTo>
                <a:pt x="1216146" y="223958"/>
              </a:lnTo>
              <a:lnTo>
                <a:pt x="0" y="223958"/>
              </a:lnTo>
              <a:lnTo>
                <a:pt x="0" y="4479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0F0CD-EC5E-4C1C-A18E-22CE9F61D8E6}">
      <dsp:nvSpPr>
        <dsp:cNvPr id="0" name=""/>
        <dsp:cNvSpPr/>
      </dsp:nvSpPr>
      <dsp:spPr>
        <a:xfrm>
          <a:off x="1140877" y="2725759"/>
          <a:ext cx="4186258" cy="447916"/>
        </a:xfrm>
        <a:custGeom>
          <a:avLst/>
          <a:gdLst/>
          <a:ahLst/>
          <a:cxnLst/>
          <a:rect l="0" t="0" r="0" b="0"/>
          <a:pathLst>
            <a:path>
              <a:moveTo>
                <a:pt x="4186258" y="0"/>
              </a:moveTo>
              <a:lnTo>
                <a:pt x="4186258" y="223958"/>
              </a:lnTo>
              <a:lnTo>
                <a:pt x="0" y="223958"/>
              </a:lnTo>
              <a:lnTo>
                <a:pt x="0" y="4479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FEC8A-1C6A-402D-82D7-ACD713E8F154}">
      <dsp:nvSpPr>
        <dsp:cNvPr id="0" name=""/>
        <dsp:cNvSpPr/>
      </dsp:nvSpPr>
      <dsp:spPr>
        <a:xfrm>
          <a:off x="4260667" y="1659292"/>
          <a:ext cx="2132935" cy="1066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index.html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260667" y="1659292"/>
        <a:ext cx="2132935" cy="1066467"/>
      </dsp:txXfrm>
    </dsp:sp>
    <dsp:sp modelId="{89726768-290C-47BE-B1B7-0223DC6BD510}">
      <dsp:nvSpPr>
        <dsp:cNvPr id="0" name=""/>
        <dsp:cNvSpPr/>
      </dsp:nvSpPr>
      <dsp:spPr>
        <a:xfrm>
          <a:off x="130" y="3173676"/>
          <a:ext cx="2281494" cy="1066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famous_cats.html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30" y="3173676"/>
        <a:ext cx="2281494" cy="1066467"/>
      </dsp:txXfrm>
    </dsp:sp>
    <dsp:sp modelId="{736B9C5B-8861-401F-8EDB-4BE823894557}">
      <dsp:nvSpPr>
        <dsp:cNvPr id="0" name=""/>
        <dsp:cNvSpPr/>
      </dsp:nvSpPr>
      <dsp:spPr>
        <a:xfrm>
          <a:off x="2729540" y="3173676"/>
          <a:ext cx="2762897" cy="1066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cats_getting_scared_by_cucumbers.html</a:t>
          </a:r>
          <a:endParaRPr lang="en-US" sz="24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729540" y="3173676"/>
        <a:ext cx="2762897" cy="1066467"/>
      </dsp:txXfrm>
    </dsp:sp>
    <dsp:sp modelId="{9FC9AC7F-557D-41D3-8E1F-70A91E0216D1}">
      <dsp:nvSpPr>
        <dsp:cNvPr id="0" name=""/>
        <dsp:cNvSpPr/>
      </dsp:nvSpPr>
      <dsp:spPr>
        <a:xfrm>
          <a:off x="5940354" y="3173676"/>
          <a:ext cx="2132935" cy="1066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about/contact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.html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40354" y="3173676"/>
        <a:ext cx="2132935" cy="1066467"/>
      </dsp:txXfrm>
    </dsp:sp>
    <dsp:sp modelId="{1AD00C36-8CDF-4C30-9B0C-B0E8C82DB433}">
      <dsp:nvSpPr>
        <dsp:cNvPr id="0" name=""/>
        <dsp:cNvSpPr/>
      </dsp:nvSpPr>
      <dsp:spPr>
        <a:xfrm>
          <a:off x="8521205" y="3173676"/>
          <a:ext cx="2132935" cy="1066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404.html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521205" y="3173676"/>
        <a:ext cx="2132935" cy="1066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4DE-14CB-45AF-8136-D5AF727492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ABD-CDDE-4963-AAA5-9D4E2B2C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4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4DE-14CB-45AF-8136-D5AF727492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ABD-CDDE-4963-AAA5-9D4E2B2C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4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4DE-14CB-45AF-8136-D5AF727492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ABD-CDDE-4963-AAA5-9D4E2B2C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4DE-14CB-45AF-8136-D5AF727492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ABD-CDDE-4963-AAA5-9D4E2B2C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4DE-14CB-45AF-8136-D5AF727492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ABD-CDDE-4963-AAA5-9D4E2B2C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7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4DE-14CB-45AF-8136-D5AF727492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ABD-CDDE-4963-AAA5-9D4E2B2C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4DE-14CB-45AF-8136-D5AF727492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ABD-CDDE-4963-AAA5-9D4E2B2C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4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4DE-14CB-45AF-8136-D5AF727492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ABD-CDDE-4963-AAA5-9D4E2B2C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9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4DE-14CB-45AF-8136-D5AF727492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ABD-CDDE-4963-AAA5-9D4E2B2C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4DE-14CB-45AF-8136-D5AF727492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ABD-CDDE-4963-AAA5-9D4E2B2C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4DE-14CB-45AF-8136-D5AF727492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ABD-CDDE-4963-AAA5-9D4E2B2C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6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24DE-14CB-45AF-8136-D5AF727492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AFABD-CDDE-4963-AAA5-9D4E2B2C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9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jonathan</a:t>
            </a:r>
            <a:r>
              <a:rPr lang="en-US" dirty="0" smtClean="0"/>
              <a:t> chow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3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396575026"/>
              </p:ext>
            </p:extLst>
          </p:nvPr>
        </p:nvGraphicFramePr>
        <p:xfrm>
          <a:off x="944604" y="238898"/>
          <a:ext cx="10654271" cy="5899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658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32" y="379411"/>
            <a:ext cx="8314037" cy="6478589"/>
          </a:xfrm>
        </p:spPr>
      </p:pic>
    </p:spTree>
    <p:extLst>
      <p:ext uri="{BB962C8B-B14F-4D97-AF65-F5344CB8AC3E}">
        <p14:creationId xmlns:p14="http://schemas.microsoft.com/office/powerpoint/2010/main" val="275102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23337"/>
            <a:ext cx="8735644" cy="68113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04" y="51916"/>
            <a:ext cx="8716591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4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23337"/>
            <a:ext cx="8735644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23337"/>
            <a:ext cx="8735644" cy="68113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51" y="13811"/>
            <a:ext cx="8754697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23337"/>
            <a:ext cx="8735644" cy="68113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04" y="32863"/>
            <a:ext cx="8716591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0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23337"/>
            <a:ext cx="8735644" cy="68113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04" y="32863"/>
            <a:ext cx="8716591" cy="67922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32863"/>
            <a:ext cx="8735644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6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cats</dc:title>
  <dc:creator>Jonchow77</dc:creator>
  <cp:lastModifiedBy>Jonchow77</cp:lastModifiedBy>
  <cp:revision>4</cp:revision>
  <dcterms:created xsi:type="dcterms:W3CDTF">2017-10-05T03:45:12Z</dcterms:created>
  <dcterms:modified xsi:type="dcterms:W3CDTF">2017-10-05T03:59:46Z</dcterms:modified>
</cp:coreProperties>
</file>