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68" r:id="rId6"/>
    <p:sldId id="271" r:id="rId7"/>
    <p:sldId id="261" r:id="rId8"/>
    <p:sldId id="272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74" r:id="rId17"/>
    <p:sldId id="275" r:id="rId18"/>
    <p:sldId id="276" r:id="rId19"/>
    <p:sldId id="277" r:id="rId20"/>
    <p:sldId id="279" r:id="rId21"/>
    <p:sldId id="278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50DFF-7992-4A99-82ED-DF81910FC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327965"/>
            <a:ext cx="8991600" cy="1645920"/>
          </a:xfrm>
        </p:spPr>
        <p:txBody>
          <a:bodyPr>
            <a:normAutofit fontScale="90000"/>
          </a:bodyPr>
          <a:lstStyle/>
          <a:p>
            <a:r>
              <a:rPr lang="es-EC" dirty="0"/>
              <a:t>INFORME DEL PROYECTO De Catedra Integradora - BASE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3D03C7-1F61-4B2A-96A8-54102E12A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7697" y="3429000"/>
            <a:ext cx="7896606" cy="2641815"/>
          </a:xfrm>
        </p:spPr>
        <p:txBody>
          <a:bodyPr>
            <a:normAutofit/>
          </a:bodyPr>
          <a:lstStyle/>
          <a:p>
            <a:pPr algn="l"/>
            <a:r>
              <a:rPr lang="es-EC" sz="2800" b="1" dirty="0"/>
              <a:t>INTEGRANTES: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s-EC" sz="2800" dirty="0"/>
              <a:t>Julio César Luna Díaz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s-EC" sz="700" dirty="0"/>
          </a:p>
          <a:p>
            <a:pPr algn="l"/>
            <a:r>
              <a:rPr lang="es-EC" sz="2800" b="1" dirty="0"/>
              <a:t>FECHA:</a:t>
            </a:r>
            <a:r>
              <a:rPr lang="es-EC" sz="2800" dirty="0"/>
              <a:t> 02 – 12 – 2021</a:t>
            </a:r>
          </a:p>
          <a:p>
            <a:pPr algn="l"/>
            <a:r>
              <a:rPr lang="es-EC" sz="2800" b="1" dirty="0"/>
              <a:t>TEMA: </a:t>
            </a:r>
            <a:r>
              <a:rPr lang="es-MX" sz="2800" dirty="0"/>
              <a:t>Base de Datos de Facturación</a:t>
            </a:r>
            <a:endParaRPr lang="es-EC" sz="2800" b="1" dirty="0"/>
          </a:p>
        </p:txBody>
      </p:sp>
    </p:spTree>
    <p:extLst>
      <p:ext uri="{BB962C8B-B14F-4D97-AF65-F5344CB8AC3E}">
        <p14:creationId xmlns:p14="http://schemas.microsoft.com/office/powerpoint/2010/main" val="2829405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6690AAF-53EE-43FA-9793-F084A3B0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382" y="79088"/>
            <a:ext cx="7711235" cy="807603"/>
          </a:xfrm>
        </p:spPr>
        <p:txBody>
          <a:bodyPr>
            <a:normAutofit/>
          </a:bodyPr>
          <a:lstStyle/>
          <a:p>
            <a:r>
              <a:rPr lang="es-EC" dirty="0"/>
              <a:t>3FN – Tercera Forma Normal: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1394B77-B5B6-4B46-B852-226F583F1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" y="1495425"/>
            <a:ext cx="5924550" cy="48006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2AC705D-461C-49B4-A57C-F905E40D9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027" y="1854145"/>
            <a:ext cx="5629274" cy="174549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2FF8302-A59E-4612-B351-D3B99A18F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027" y="4054909"/>
            <a:ext cx="5643275" cy="19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F56915A-7649-4BE5-90D1-C675F4CD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382" y="225860"/>
            <a:ext cx="7711235" cy="807603"/>
          </a:xfrm>
        </p:spPr>
        <p:txBody>
          <a:bodyPr>
            <a:normAutofit/>
          </a:bodyPr>
          <a:lstStyle/>
          <a:p>
            <a:r>
              <a:rPr lang="es-EC" dirty="0"/>
              <a:t>Modelo Entidad - Relación</a:t>
            </a:r>
          </a:p>
        </p:txBody>
      </p:sp>
      <p:pic>
        <p:nvPicPr>
          <p:cNvPr id="5" name="Imagen 4" descr="Diagrama, Esquemático&#10;&#10;Descripción generada automáticamente">
            <a:extLst>
              <a:ext uri="{FF2B5EF4-FFF2-40B4-BE49-F238E27FC236}">
                <a16:creationId xmlns:a16="http://schemas.microsoft.com/office/drawing/2014/main" id="{880E0B94-27E3-4BE9-AB74-7B953AEC7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187" y="1205865"/>
            <a:ext cx="6203624" cy="549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5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F56915A-7649-4BE5-90D1-C675F4CD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382" y="225860"/>
            <a:ext cx="7711235" cy="807603"/>
          </a:xfrm>
        </p:spPr>
        <p:txBody>
          <a:bodyPr>
            <a:normAutofit/>
          </a:bodyPr>
          <a:lstStyle/>
          <a:p>
            <a:r>
              <a:rPr lang="es-EC" dirty="0"/>
              <a:t>Desglose de Entidades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EECC7CB-7F36-4CB5-954B-8F8B3E020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235" y="1167166"/>
            <a:ext cx="7837529" cy="414778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D2DC08A-9315-4172-9307-15D72A18F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11" y="5434365"/>
            <a:ext cx="82581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9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F56915A-7649-4BE5-90D1-C675F4CD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7479" y="167451"/>
            <a:ext cx="7637042" cy="710797"/>
          </a:xfrm>
        </p:spPr>
        <p:txBody>
          <a:bodyPr>
            <a:normAutofit fontScale="90000"/>
          </a:bodyPr>
          <a:lstStyle/>
          <a:p>
            <a:r>
              <a:rPr lang="es-EC" dirty="0"/>
              <a:t>Desglose de Entidades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111A1AA-F6F7-488F-ACF0-519C07744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684" y="978498"/>
            <a:ext cx="8968632" cy="130611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D522D79-BAD6-4D24-95C3-F2C65BE31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684" y="2384860"/>
            <a:ext cx="8968632" cy="143911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0D5A565-EC09-48FE-8AD2-52E21DF84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684" y="3924227"/>
            <a:ext cx="8968632" cy="146988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6921341-6B87-4833-8F38-7235DF7E3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1684" y="5514545"/>
            <a:ext cx="8968632" cy="125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3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F56915A-7649-4BE5-90D1-C675F4CD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382" y="225860"/>
            <a:ext cx="7711235" cy="807603"/>
          </a:xfrm>
        </p:spPr>
        <p:txBody>
          <a:bodyPr>
            <a:normAutofit/>
          </a:bodyPr>
          <a:lstStyle/>
          <a:p>
            <a:r>
              <a:rPr lang="es-EC" dirty="0"/>
              <a:t>Desglose de Entidades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D354B27-A61A-4AB7-B9E0-EC675A2FD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37" y="1236008"/>
            <a:ext cx="9426525" cy="156294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F12D35E-921E-4CC3-8EEC-9AA724E30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737" y="3076574"/>
            <a:ext cx="9426525" cy="141034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2F7A981-522C-4F49-AF4D-44CE9DAEC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104" y="4667249"/>
            <a:ext cx="9423158" cy="189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F56915A-7649-4BE5-90D1-C675F4CD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381" y="186249"/>
            <a:ext cx="7711235" cy="807603"/>
          </a:xfrm>
        </p:spPr>
        <p:txBody>
          <a:bodyPr>
            <a:normAutofit/>
          </a:bodyPr>
          <a:lstStyle/>
          <a:p>
            <a:r>
              <a:rPr lang="es-EC" dirty="0"/>
              <a:t>Desglose de Entidades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8460D0-4B42-4F3D-AE2B-24FBFEC77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03" y="1254574"/>
            <a:ext cx="10027193" cy="176950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E36A667-3743-4D3B-90C6-819B0773B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03" y="3246051"/>
            <a:ext cx="10027193" cy="338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8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F56915A-7649-4BE5-90D1-C675F4CD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381" y="186249"/>
            <a:ext cx="7711235" cy="807603"/>
          </a:xfrm>
        </p:spPr>
        <p:txBody>
          <a:bodyPr>
            <a:normAutofit/>
          </a:bodyPr>
          <a:lstStyle/>
          <a:p>
            <a:r>
              <a:rPr lang="es-EC" dirty="0" err="1"/>
              <a:t>Insert</a:t>
            </a:r>
            <a:r>
              <a:rPr lang="es-EC" dirty="0"/>
              <a:t> de Data en </a:t>
            </a:r>
            <a:r>
              <a:rPr lang="es-EC" dirty="0" err="1"/>
              <a:t>Workbrench</a:t>
            </a:r>
            <a:endParaRPr lang="es-EC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8F99FB7-E1AD-4E0B-AB4F-95033DDA77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774"/>
          <a:stretch/>
        </p:blipFill>
        <p:spPr>
          <a:xfrm>
            <a:off x="196645" y="1460228"/>
            <a:ext cx="4242292" cy="437946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D74EF0D-5976-445E-8D3B-5662F1967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153" y="1793855"/>
            <a:ext cx="7291202" cy="371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8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F56915A-7649-4BE5-90D1-C675F4CD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381" y="186249"/>
            <a:ext cx="7711235" cy="807603"/>
          </a:xfrm>
        </p:spPr>
        <p:txBody>
          <a:bodyPr>
            <a:normAutofit/>
          </a:bodyPr>
          <a:lstStyle/>
          <a:p>
            <a:r>
              <a:rPr lang="es-EC" dirty="0" err="1"/>
              <a:t>MovieDataset_cleaned</a:t>
            </a:r>
            <a:endParaRPr lang="es-EC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C825C7-6181-45DB-8258-674CAFF4B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35" y="1446969"/>
            <a:ext cx="11630126" cy="499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F56915A-7649-4BE5-90D1-C675F4CD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381" y="186249"/>
            <a:ext cx="7711235" cy="807603"/>
          </a:xfrm>
        </p:spPr>
        <p:txBody>
          <a:bodyPr>
            <a:normAutofit/>
          </a:bodyPr>
          <a:lstStyle/>
          <a:p>
            <a:r>
              <a:rPr lang="es-EC" dirty="0"/>
              <a:t>Tabla </a:t>
            </a:r>
            <a:r>
              <a:rPr lang="es-EC" dirty="0" err="1"/>
              <a:t>genres</a:t>
            </a:r>
            <a:endParaRPr lang="es-EC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825FD89-56A0-4D36-944B-D610A794F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1212466"/>
            <a:ext cx="10334625" cy="128709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A3FC79A-C2A5-451F-9B7B-D7C95EE68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46" y="2718177"/>
            <a:ext cx="7320028" cy="381307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129C6A3-E6E9-4395-9B26-50669E87B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341" y="2972124"/>
            <a:ext cx="36385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3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F56915A-7649-4BE5-90D1-C675F4CD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381" y="186249"/>
            <a:ext cx="7711235" cy="807603"/>
          </a:xfrm>
        </p:spPr>
        <p:txBody>
          <a:bodyPr>
            <a:normAutofit/>
          </a:bodyPr>
          <a:lstStyle/>
          <a:p>
            <a:r>
              <a:rPr lang="es-EC" dirty="0"/>
              <a:t>Tabla </a:t>
            </a:r>
            <a:r>
              <a:rPr lang="es-EC" dirty="0" err="1"/>
              <a:t>Production_Companies</a:t>
            </a:r>
            <a:endParaRPr lang="es-EC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1EFDC15-1212-4A5D-BF34-91D106468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2127"/>
            <a:ext cx="6593200" cy="344252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8669215-088D-4E13-9D27-8BC20A1D5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857" y="4514647"/>
            <a:ext cx="5406899" cy="227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DEA55-1FA4-422A-8B0F-9FC4DF800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074" y="142875"/>
            <a:ext cx="8051852" cy="800100"/>
          </a:xfrm>
        </p:spPr>
        <p:txBody>
          <a:bodyPr>
            <a:normAutofit fontScale="90000"/>
          </a:bodyPr>
          <a:lstStyle/>
          <a:p>
            <a:r>
              <a:rPr lang="es-EC" dirty="0"/>
              <a:t>Datos recopilados en Tablas – CSV MOVIES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845247-80F7-4AEB-8B5B-0889353F3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3" y="1177750"/>
            <a:ext cx="11818374" cy="518372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39E9886-7860-42F9-BAB7-47119F582FDA}"/>
              </a:ext>
            </a:extLst>
          </p:cNvPr>
          <p:cNvSpPr txBox="1"/>
          <p:nvPr/>
        </p:nvSpPr>
        <p:spPr>
          <a:xfrm>
            <a:off x="186812" y="6407035"/>
            <a:ext cx="118183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C" sz="2400" dirty="0"/>
              <a:t>4382 filas</a:t>
            </a:r>
          </a:p>
        </p:txBody>
      </p:sp>
    </p:spTree>
    <p:extLst>
      <p:ext uri="{BB962C8B-B14F-4D97-AF65-F5344CB8AC3E}">
        <p14:creationId xmlns:p14="http://schemas.microsoft.com/office/powerpoint/2010/main" val="320061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F56915A-7649-4BE5-90D1-C675F4CD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381" y="186249"/>
            <a:ext cx="7711235" cy="807603"/>
          </a:xfrm>
        </p:spPr>
        <p:txBody>
          <a:bodyPr>
            <a:normAutofit/>
          </a:bodyPr>
          <a:lstStyle/>
          <a:p>
            <a:r>
              <a:rPr lang="es-EC" dirty="0"/>
              <a:t>Tabla </a:t>
            </a:r>
            <a:r>
              <a:rPr lang="es-EC" dirty="0" err="1"/>
              <a:t>Production_Countries</a:t>
            </a:r>
            <a:endParaRPr lang="es-EC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34B5AC-CAB7-4769-B074-50161F67C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042" y="1238651"/>
            <a:ext cx="8767912" cy="554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0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F56915A-7649-4BE5-90D1-C675F4CD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381" y="186249"/>
            <a:ext cx="7711235" cy="807603"/>
          </a:xfrm>
        </p:spPr>
        <p:txBody>
          <a:bodyPr>
            <a:normAutofit/>
          </a:bodyPr>
          <a:lstStyle/>
          <a:p>
            <a:r>
              <a:rPr lang="es-EC" dirty="0"/>
              <a:t>Tabla </a:t>
            </a:r>
            <a:r>
              <a:rPr lang="es-EC" dirty="0" err="1"/>
              <a:t>Crew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C27407-FB21-47B1-99B4-C5AB585FD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84" y="1227931"/>
            <a:ext cx="7963742" cy="492706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E963E7A-8F25-4F6C-B31A-14D1A13CE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682" y="4810120"/>
            <a:ext cx="3405034" cy="186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9ECD84-C10C-4D8E-BBDC-48976DFE9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C89463-D318-4EC4-8DC8-2A360E194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2D4868-172C-487B-9D80-7465BA50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s-EC" sz="6000">
                <a:solidFill>
                  <a:srgbClr val="FFFFFF"/>
                </a:solidFill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80257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27B71F7-13BB-44D7-B248-9A30231AB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382" y="74757"/>
            <a:ext cx="7711235" cy="807603"/>
          </a:xfrm>
        </p:spPr>
        <p:txBody>
          <a:bodyPr>
            <a:normAutofit/>
          </a:bodyPr>
          <a:lstStyle/>
          <a:p>
            <a:r>
              <a:rPr lang="es-EC" dirty="0"/>
              <a:t>Definición de Atributos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CEE206F-1B20-46A7-8D36-3BB730389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82" y="1680605"/>
            <a:ext cx="2732169" cy="474877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3826005-1561-4005-8187-39611ADAB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528" y="1680605"/>
            <a:ext cx="2967981" cy="474877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8023DE8-812A-4347-9B17-9BFBCB6E8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473" y="2806955"/>
            <a:ext cx="2479911" cy="267944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DDFDE0D-26BE-402F-9126-C8BD9D344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624" y="2806955"/>
            <a:ext cx="2386607" cy="267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4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00FF336E-0719-4D53-B722-26DBC49D0C69}"/>
              </a:ext>
            </a:extLst>
          </p:cNvPr>
          <p:cNvSpPr txBox="1">
            <a:spLocks/>
          </p:cNvSpPr>
          <p:nvPr/>
        </p:nvSpPr>
        <p:spPr>
          <a:xfrm>
            <a:off x="2142400" y="188771"/>
            <a:ext cx="7907200" cy="744679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dirty="0"/>
              <a:t>Dependencias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DD41F8-1E0D-4C7E-B860-164E71609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742" y="1095376"/>
            <a:ext cx="7768516" cy="557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7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rmalización de Bases de Datos | EDteam">
            <a:extLst>
              <a:ext uri="{FF2B5EF4-FFF2-40B4-BE49-F238E27FC236}">
                <a16:creationId xmlns:a16="http://schemas.microsoft.com/office/drawing/2014/main" id="{F073206D-DD66-4745-BBAF-557BC1A0F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67" b="1254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2EE9026-3AF2-4CFA-89CB-3EF1A3C1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6600" dirty="0" err="1">
                <a:solidFill>
                  <a:schemeClr val="tx1"/>
                </a:solidFill>
              </a:rPr>
              <a:t>Normalización</a:t>
            </a:r>
            <a:endParaRPr 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300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984FB5D-45E3-4946-B83D-E9A3489C2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66675"/>
            <a:ext cx="1202055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40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F56915A-7649-4BE5-90D1-C675F4CD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382" y="79088"/>
            <a:ext cx="7711235" cy="807603"/>
          </a:xfrm>
        </p:spPr>
        <p:txBody>
          <a:bodyPr>
            <a:normAutofit/>
          </a:bodyPr>
          <a:lstStyle/>
          <a:p>
            <a:r>
              <a:rPr lang="es-EC" dirty="0"/>
              <a:t>1FN – Primera Forma Normal: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9ABAB73-BD2D-4ED8-941B-BCF93538B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18" y="1080197"/>
            <a:ext cx="3552527" cy="552707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B0606A3-1EDC-48CB-A42C-619655B21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024" y="1080197"/>
            <a:ext cx="7482349" cy="552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6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F56915A-7649-4BE5-90D1-C675F4CD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382" y="79088"/>
            <a:ext cx="7711235" cy="807603"/>
          </a:xfrm>
        </p:spPr>
        <p:txBody>
          <a:bodyPr>
            <a:normAutofit/>
          </a:bodyPr>
          <a:lstStyle/>
          <a:p>
            <a:r>
              <a:rPr lang="es-EC" dirty="0"/>
              <a:t>1FN – Primera Forma Normal: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23212A-F650-4DEA-B3CE-F8AD78297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490" y="3400213"/>
            <a:ext cx="4645640" cy="318023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E5014E7-15C3-4C4E-AE49-4925A9E4C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70" y="3400213"/>
            <a:ext cx="4998327" cy="133780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3316A3C-849E-4E69-A28E-2A6EEABA4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42" y="4972050"/>
            <a:ext cx="5183585" cy="163532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9064108-341D-4752-99E3-F5EFEE5B5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118" y="1163382"/>
            <a:ext cx="4246586" cy="123691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AC7C164-92CE-4723-94B0-64FAEB87FD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8807" y="1191957"/>
            <a:ext cx="5781675" cy="1179768"/>
          </a:xfrm>
          <a:prstGeom prst="rect">
            <a:avLst/>
          </a:prstGeom>
        </p:spPr>
      </p:pic>
      <p:sp>
        <p:nvSpPr>
          <p:cNvPr id="2" name="Flecha: hacia abajo 1">
            <a:extLst>
              <a:ext uri="{FF2B5EF4-FFF2-40B4-BE49-F238E27FC236}">
                <a16:creationId xmlns:a16="http://schemas.microsoft.com/office/drawing/2014/main" id="{BA96A5D3-AD02-4C04-B760-75FF353B3AA8}"/>
              </a:ext>
            </a:extLst>
          </p:cNvPr>
          <p:cNvSpPr/>
          <p:nvPr/>
        </p:nvSpPr>
        <p:spPr>
          <a:xfrm>
            <a:off x="5606996" y="2503027"/>
            <a:ext cx="533400" cy="765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1215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F56915A-7649-4BE5-90D1-C675F4CD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382" y="79088"/>
            <a:ext cx="7711235" cy="807603"/>
          </a:xfrm>
        </p:spPr>
        <p:txBody>
          <a:bodyPr>
            <a:normAutofit/>
          </a:bodyPr>
          <a:lstStyle/>
          <a:p>
            <a:r>
              <a:rPr lang="es-EC" dirty="0"/>
              <a:t>2FN – Segunda Forma Normal: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46919AC-4EC5-4119-B840-6F7AE8F33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456" y="3001118"/>
            <a:ext cx="3964817" cy="340846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BD53FDD-4C6C-4F7F-8C00-7DDDC5B38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3377536"/>
            <a:ext cx="4620072" cy="123656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2BB960D-C263-4EA4-8996-4CD98D737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725" y="5162523"/>
            <a:ext cx="4705797" cy="148459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586346B-A48A-4AC3-B0D6-B1238E9BE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5872" y="1183858"/>
            <a:ext cx="87058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9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Paquete</Template>
  <TotalTime>867</TotalTime>
  <Words>105</Words>
  <Application>Microsoft Office PowerPoint</Application>
  <PresentationFormat>Panorámica</PresentationFormat>
  <Paragraphs>27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Gill Sans MT</vt:lpstr>
      <vt:lpstr>Wingdings</vt:lpstr>
      <vt:lpstr>Paquete</vt:lpstr>
      <vt:lpstr>INFORME DEL PROYECTO De Catedra Integradora - BASE DE DATOS</vt:lpstr>
      <vt:lpstr>Datos recopilados en Tablas – CSV MOVIES</vt:lpstr>
      <vt:lpstr>Definición de Atributos</vt:lpstr>
      <vt:lpstr>Presentación de PowerPoint</vt:lpstr>
      <vt:lpstr>Normalización</vt:lpstr>
      <vt:lpstr>Presentación de PowerPoint</vt:lpstr>
      <vt:lpstr>1FN – Primera Forma Normal:</vt:lpstr>
      <vt:lpstr>1FN – Primera Forma Normal:</vt:lpstr>
      <vt:lpstr>2FN – Segunda Forma Normal:</vt:lpstr>
      <vt:lpstr>3FN – Tercera Forma Normal:</vt:lpstr>
      <vt:lpstr>Modelo Entidad - Relación</vt:lpstr>
      <vt:lpstr>Desglose de Entidades</vt:lpstr>
      <vt:lpstr>Desglose de Entidades</vt:lpstr>
      <vt:lpstr>Desglose de Entidades</vt:lpstr>
      <vt:lpstr>Desglose de Entidades</vt:lpstr>
      <vt:lpstr>Insert de Data en Workbrench</vt:lpstr>
      <vt:lpstr>MovieDataset_cleaned</vt:lpstr>
      <vt:lpstr>Tabla genres</vt:lpstr>
      <vt:lpstr>Tabla Production_Companies</vt:lpstr>
      <vt:lpstr>Tabla Production_Countries</vt:lpstr>
      <vt:lpstr>Tabla Crew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</dc:title>
  <dc:creator>JULIO CESAR LUNA DIAZ</dc:creator>
  <cp:lastModifiedBy>JULIO CESAR LUNA DIAZ</cp:lastModifiedBy>
  <cp:revision>9</cp:revision>
  <dcterms:created xsi:type="dcterms:W3CDTF">2021-12-01T02:42:29Z</dcterms:created>
  <dcterms:modified xsi:type="dcterms:W3CDTF">2022-02-09T17:07:58Z</dcterms:modified>
</cp:coreProperties>
</file>