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89E27-01B7-48AC-AF7E-DD5975438A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6D6696-AA8F-4348-9F42-FB9931EAF2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7A9E9E-37D1-4236-8687-8D6D705AC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56114-E9E7-4FBC-9F2B-A65D76C485ED}" type="datetimeFigureOut">
              <a:rPr lang="en-NZ" smtClean="0"/>
              <a:t>21/04/2019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279D88-5103-4E0D-92BF-5342EBFCF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4F6E2D-A76D-4396-B87C-5E62F89B2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33CEE-30C0-449E-9CA7-4DCB16F7138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86242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50105-C1BC-454D-9A46-D9EFF6FF1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2394B0-530F-48C6-AAF8-4045A747CA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E5F36A-3779-4DEC-B6CD-114D04DBE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56114-E9E7-4FBC-9F2B-A65D76C485ED}" type="datetimeFigureOut">
              <a:rPr lang="en-NZ" smtClean="0"/>
              <a:t>21/04/2019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989499-9B72-4000-AB38-914474BB6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5AB6FA-4ED1-4277-AEDE-088D2C9D5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33CEE-30C0-449E-9CA7-4DCB16F7138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621918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93A5ED-C948-44D0-8FDE-DF38C7A3A7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68721-F524-4566-AB02-28CD9109A0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E9271-0CC0-45CE-AE85-F202032A0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56114-E9E7-4FBC-9F2B-A65D76C485ED}" type="datetimeFigureOut">
              <a:rPr lang="en-NZ" smtClean="0"/>
              <a:t>21/04/2019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CAF505-BD4A-4514-8725-445D51537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2106C9-2912-46B9-87E8-E249C528D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33CEE-30C0-449E-9CA7-4DCB16F7138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08954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1F943-3490-4FC9-94C6-34145563E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2BDCED-A4F7-45D0-A1B2-6063BF6B1B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B08FC3-0E08-47C4-B84F-606446BA6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56114-E9E7-4FBC-9F2B-A65D76C485ED}" type="datetimeFigureOut">
              <a:rPr lang="en-NZ" smtClean="0"/>
              <a:t>21/04/2019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F1C3BE-4C53-40C3-A399-0BE042572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E887EF-7756-48D9-905C-863296138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33CEE-30C0-449E-9CA7-4DCB16F7138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739482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4E963-34AB-4657-B9B8-627DA228B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4DA40D-F5E7-4D6F-AA59-2AD009B337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F47869-AABF-4E6C-B43D-094CF4464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56114-E9E7-4FBC-9F2B-A65D76C485ED}" type="datetimeFigureOut">
              <a:rPr lang="en-NZ" smtClean="0"/>
              <a:t>21/04/2019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4DC2A1-BFB7-43B6-9614-58BF1FD74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A622D9-8441-4EC2-A6D8-F4D9EAEA9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33CEE-30C0-449E-9CA7-4DCB16F7138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234497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AEAB3-F4DD-4B61-9234-BE8F2AC9A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66D536-4A1E-4B96-9475-94E2A5FD5A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E94FCD-CD8C-41E2-9D0B-AC3BC79473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D90244-7154-4E25-89D1-D4CAC6812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56114-E9E7-4FBC-9F2B-A65D76C485ED}" type="datetimeFigureOut">
              <a:rPr lang="en-NZ" smtClean="0"/>
              <a:t>21/04/2019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DFF32B-DE06-4548-AB91-12A2F2607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93323E-F9A2-4EEB-9E71-37DE601BD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33CEE-30C0-449E-9CA7-4DCB16F7138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679602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354F2-F581-4D4A-B329-E4C8EC07B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693593-842B-41FE-A315-F353BE0E43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64C588-C790-4587-B886-D0E90E31AE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361075-113D-4059-B9C9-1B52E99FCB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C2C0AF-45C8-473A-A796-CF55B47B41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961190-0EC1-463B-AA62-94FF4AB11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56114-E9E7-4FBC-9F2B-A65D76C485ED}" type="datetimeFigureOut">
              <a:rPr lang="en-NZ" smtClean="0"/>
              <a:t>21/04/2019</a:t>
            </a:fld>
            <a:endParaRPr lang="en-N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44897B-5268-426B-8C66-A5B414DCD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64F363-0383-4A1A-AD0C-6CE620983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33CEE-30C0-449E-9CA7-4DCB16F7138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87723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C4C0B-F55D-4B38-A122-098F4978B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04F23D-1152-40DB-8957-D10AD1831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56114-E9E7-4FBC-9F2B-A65D76C485ED}" type="datetimeFigureOut">
              <a:rPr lang="en-NZ" smtClean="0"/>
              <a:t>21/04/2019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C11128-C384-4AD6-B3F2-90ED2EF91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9F12C3-62F0-4928-AFDD-12C707CEA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33CEE-30C0-449E-9CA7-4DCB16F7138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70642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C4E1D5-F66C-4D65-8BAA-640AA2607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56114-E9E7-4FBC-9F2B-A65D76C485ED}" type="datetimeFigureOut">
              <a:rPr lang="en-NZ" smtClean="0"/>
              <a:t>21/04/2019</a:t>
            </a:fld>
            <a:endParaRPr lang="en-N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D2445B-BBF7-4750-A4A7-1F76D1DB4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9F3E24-1C2C-4106-AD0D-61544A9BD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33CEE-30C0-449E-9CA7-4DCB16F7138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475126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73F4E-32AA-458F-9085-4E48B7E54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067261-434E-4B97-A881-335793F4F7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E8C171-9B61-422F-A4AA-04B1E2D19C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15EAE6-CA97-475B-A83A-A3C840AC7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56114-E9E7-4FBC-9F2B-A65D76C485ED}" type="datetimeFigureOut">
              <a:rPr lang="en-NZ" smtClean="0"/>
              <a:t>21/04/2019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12E50C-82CB-410F-91EA-3FE7FD499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0159FB-CEF7-4488-98C7-25EFFA3AF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33CEE-30C0-449E-9CA7-4DCB16F7138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10016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0BABE-44ED-4758-8B74-08459644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A50305-CD7C-47F5-A330-F038362113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1D5D9B-EE38-4EC9-AC97-EFF1347E01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8E99A3-A197-4AAE-ACA3-33CD7FA8A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56114-E9E7-4FBC-9F2B-A65D76C485ED}" type="datetimeFigureOut">
              <a:rPr lang="en-NZ" smtClean="0"/>
              <a:t>21/04/2019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10EC8C-FB95-4E78-B885-F24C96B14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969A7C-FED2-4215-9BA2-12DD26DAE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33CEE-30C0-449E-9CA7-4DCB16F7138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14028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C2CEC5-D98C-4593-8F41-094A5EB07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5BE923-A88C-4B2A-8F89-D95A6D90EC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A69700-E5FD-442A-9859-20A51AF75C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056114-E9E7-4FBC-9F2B-A65D76C485ED}" type="datetimeFigureOut">
              <a:rPr lang="en-NZ" smtClean="0"/>
              <a:t>21/04/2019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DD688A-724B-4CA1-ADAD-B10E6D331B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B7EAA-1551-4D7D-9029-C2960AA397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833CEE-30C0-449E-9CA7-4DCB16F7138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118747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109/ACCESS.2018.2876971" TargetMode="External"/><Relationship Id="rId2" Type="http://schemas.openxmlformats.org/officeDocument/2006/relationships/hyperlink" Target="https://doi.org/10.1109/ACCESS.2018.2866512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i.org/10.1007/s12599-017-0499-8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3F310-C053-4D44-9001-805A7A58C0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Blockchain Presentation</a:t>
            </a:r>
            <a:endParaRPr lang="en-NZ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669C05-C6E1-419B-8676-D656670AFE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Jayson Cocks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3333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71CF34-EB19-4C3A-9CC1-AD74D8CC5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10" y="523875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Design - Obligations</a:t>
            </a:r>
            <a:endParaRPr lang="en-NZ" sz="2600" dirty="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BE0375-1F18-4991-86D9-0F89CCAB52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2148" y="600625"/>
            <a:ext cx="9437447" cy="5332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318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71CF34-EB19-4C3A-9CC1-AD74D8CC5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10" y="523875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r"/>
            <a:r>
              <a:rPr lang="en-US" sz="2600" dirty="0">
                <a:solidFill>
                  <a:srgbClr val="FFFFFF"/>
                </a:solidFill>
              </a:rPr>
              <a:t>Design – Response to Issues</a:t>
            </a:r>
            <a:endParaRPr lang="en-NZ" sz="2600" dirty="0">
              <a:solidFill>
                <a:srgbClr val="FFFFFF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0A4C88E-F858-48AB-8540-A72DED9D57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1399" y="523875"/>
            <a:ext cx="8557370" cy="577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4228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71CF34-EB19-4C3A-9CC1-AD74D8CC5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10" y="523875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Design - Flowchart</a:t>
            </a:r>
            <a:endParaRPr lang="en-NZ" sz="2600" dirty="0">
              <a:solidFill>
                <a:srgbClr val="FFFFFF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3559D0-2C4D-48E3-BDD3-061594E83D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6820" y="452404"/>
            <a:ext cx="9020393" cy="5953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2214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B83CB-923E-466F-B5A3-E4D859D1B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Progress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F872C5-D0AF-4443-8D2C-A5915BE9A3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871884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09732-637C-4442-943E-9CDDBB297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Timeline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1B292-589B-4523-8E66-A29421A5E9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073122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F671A-A4DA-4AA7-9FE7-DEBF6BDB3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D6C73-3EA8-4840-AC98-B5FEFB3FAA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NZ" sz="2400" dirty="0"/>
              <a:t>Hasan, H. R., &amp; Salah, K. (2018a). Blockchain-Based Proof of Delivery of Physical Assets With Single and Multiple Transporters. </a:t>
            </a:r>
            <a:r>
              <a:rPr lang="en-NZ" sz="2400" i="1" dirty="0"/>
              <a:t>IEEE Access</a:t>
            </a:r>
            <a:r>
              <a:rPr lang="en-NZ" sz="2400" dirty="0"/>
              <a:t>, </a:t>
            </a:r>
            <a:r>
              <a:rPr lang="en-NZ" sz="2400" i="1" dirty="0"/>
              <a:t>6</a:t>
            </a:r>
            <a:r>
              <a:rPr lang="en-NZ" sz="2400" dirty="0"/>
              <a:t>, 46781–46793. </a:t>
            </a:r>
            <a:r>
              <a:rPr lang="en-NZ" sz="2400" dirty="0">
                <a:hlinkClick r:id="rId2"/>
              </a:rPr>
              <a:t>https://doi.org/10.1109/ACCESS.2018.2866512</a:t>
            </a:r>
            <a:endParaRPr lang="en-NZ" sz="2400" dirty="0"/>
          </a:p>
          <a:p>
            <a:pPr marL="0" indent="0">
              <a:buNone/>
            </a:pPr>
            <a:endParaRPr lang="en-NZ" sz="2400" dirty="0"/>
          </a:p>
          <a:p>
            <a:r>
              <a:rPr lang="en-NZ" sz="2400" dirty="0"/>
              <a:t>Hasan, H. R., &amp; Salah, K. (2018b). </a:t>
            </a:r>
            <a:r>
              <a:rPr lang="en-NZ" sz="2400" i="1" dirty="0"/>
              <a:t>Blockchain-based Solution for Proof of Delivery of Physical Assets</a:t>
            </a:r>
            <a:r>
              <a:rPr lang="en-NZ" sz="2400" dirty="0"/>
              <a:t>. Presented at the International Conference on Blockchain, Seattle, USA.</a:t>
            </a:r>
          </a:p>
          <a:p>
            <a:pPr marL="0" indent="0">
              <a:buNone/>
            </a:pPr>
            <a:endParaRPr lang="en-NZ" sz="2400" dirty="0"/>
          </a:p>
          <a:p>
            <a:r>
              <a:rPr lang="en-NZ" sz="2400" dirty="0"/>
              <a:t>Hasan, H. R., &amp; Salah, K. (2018c). Proof of Delivery of Digital Assets Using Blockchain and Smart Contracts. </a:t>
            </a:r>
            <a:r>
              <a:rPr lang="en-NZ" sz="2400" i="1" dirty="0"/>
              <a:t>IEEE Access</a:t>
            </a:r>
            <a:r>
              <a:rPr lang="en-NZ" sz="2400" dirty="0"/>
              <a:t>, </a:t>
            </a:r>
            <a:r>
              <a:rPr lang="en-NZ" sz="2400" i="1" dirty="0"/>
              <a:t>6</a:t>
            </a:r>
            <a:r>
              <a:rPr lang="en-NZ" sz="2400" dirty="0"/>
              <a:t>, 65439–65448. </a:t>
            </a:r>
            <a:r>
              <a:rPr lang="en-NZ" sz="2400" dirty="0">
                <a:hlinkClick r:id="rId3"/>
              </a:rPr>
              <a:t>https://doi.org/10.1109/ACCESS.2018.2876971</a:t>
            </a:r>
            <a:endParaRPr lang="en-NZ" sz="2400" dirty="0"/>
          </a:p>
          <a:p>
            <a:pPr marL="0" indent="0">
              <a:buNone/>
            </a:pPr>
            <a:endParaRPr lang="en-NZ" sz="2400" dirty="0"/>
          </a:p>
          <a:p>
            <a:r>
              <a:rPr lang="en-NZ" sz="2400" dirty="0" err="1"/>
              <a:t>Notheisen</a:t>
            </a:r>
            <a:r>
              <a:rPr lang="en-NZ" sz="2400" dirty="0"/>
              <a:t>, B., </a:t>
            </a:r>
            <a:r>
              <a:rPr lang="en-NZ" sz="2400" dirty="0" err="1"/>
              <a:t>Cholewa</a:t>
            </a:r>
            <a:r>
              <a:rPr lang="en-NZ" sz="2400" dirty="0"/>
              <a:t>, J. B., &amp; Shanmugam, A. P. (2017). Trading Real-World Assets on Blockchain. </a:t>
            </a:r>
            <a:r>
              <a:rPr lang="en-NZ" sz="2400" i="1" dirty="0"/>
              <a:t>Business &amp; Information Systems Engineering</a:t>
            </a:r>
            <a:r>
              <a:rPr lang="en-NZ" sz="2400" dirty="0"/>
              <a:t>, </a:t>
            </a:r>
            <a:r>
              <a:rPr lang="en-NZ" sz="2400" i="1" dirty="0"/>
              <a:t>59</a:t>
            </a:r>
            <a:r>
              <a:rPr lang="en-NZ" sz="2400" dirty="0"/>
              <a:t>(6), 425–440. </a:t>
            </a:r>
            <a:r>
              <a:rPr lang="en-NZ" sz="2400" dirty="0">
                <a:hlinkClick r:id="rId4"/>
              </a:rPr>
              <a:t>https://doi.org/10.1007/s12599-017-0499-8</a:t>
            </a:r>
            <a:endParaRPr lang="en-NZ" sz="2400" dirty="0"/>
          </a:p>
          <a:p>
            <a:pPr marL="0" indent="0">
              <a:buNone/>
            </a:pPr>
            <a:endParaRPr lang="en-NZ" sz="2400" dirty="0"/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708142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A954C-75BF-477F-B36F-07AC3E0B6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Process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55D322-064E-49F3-89A2-A03DA869BE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226115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9A2F7-F93A-4E18-9FD9-39C7EDFC9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Process Modelled into Blockchain Application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9DD1B3-4437-410D-AE87-719BEA7BA4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971555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04D5D-99A1-447A-A0A6-DD6E594B1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Blockchain Application Benefits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D125CC-C667-4D04-83EC-2E6F4CD7E8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165100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793CB-7B63-4BE7-AD24-2AADF5C3E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Review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22E60-10E8-457E-A993-A44A89A599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Blockchain-based solution for proof of delivery of physical assets</a:t>
            </a:r>
          </a:p>
          <a:p>
            <a:endParaRPr lang="en-US" dirty="0"/>
          </a:p>
          <a:p>
            <a:r>
              <a:rPr lang="en-US" dirty="0"/>
              <a:t>Blockchain-based proof of delivery of physical assets with single and multiple transporters</a:t>
            </a:r>
          </a:p>
          <a:p>
            <a:endParaRPr lang="en-US" dirty="0"/>
          </a:p>
          <a:p>
            <a:r>
              <a:rPr lang="en-US" dirty="0"/>
              <a:t>Proof of Delivery of Digital Assets Using Blockchain and Smart Contracts</a:t>
            </a:r>
          </a:p>
          <a:p>
            <a:endParaRPr lang="en-US" dirty="0"/>
          </a:p>
          <a:p>
            <a:r>
              <a:rPr lang="en-US" dirty="0"/>
              <a:t>Trading real-world assets on blockchain  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073336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470B5-C4A7-4164-B0A4-F1C4533E7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Review Cont. 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0F2B74-2B72-42FF-892E-A8B508215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Blockchain-based solution for proof of delivery of physical assets</a:t>
            </a:r>
            <a:r>
              <a:rPr lang="en-NZ" dirty="0"/>
              <a:t> </a:t>
            </a:r>
          </a:p>
          <a:p>
            <a:pPr marL="0" indent="0">
              <a:buNone/>
            </a:pPr>
            <a:r>
              <a:rPr lang="en-NZ" dirty="0"/>
              <a:t>By Hasan and Salah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001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F1EEB-5F5D-4F42-96A7-6911EDB63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Review Cont. 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06A7A-8964-428A-962D-25332E2ED2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Blockchain-based proof of delivery of physical assets with single and multiple transporters</a:t>
            </a:r>
          </a:p>
          <a:p>
            <a:pPr marL="0" indent="0">
              <a:buNone/>
            </a:pPr>
            <a:r>
              <a:rPr lang="en-US" dirty="0"/>
              <a:t>By Hasan and Salah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55341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540BE-8CB6-4955-B2D4-5F4F06CA0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Review Cont. 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CC03BE-E00D-42A7-A555-EC92A7F58F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Proof of Delivery of Digital Assets Using Blockchain and Smart Contracts</a:t>
            </a:r>
          </a:p>
          <a:p>
            <a:pPr marL="0" indent="0">
              <a:buNone/>
            </a:pPr>
            <a:r>
              <a:rPr lang="en-US" dirty="0"/>
              <a:t>By Hasan and Salah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8494601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F1683-E1A1-4578-ABED-4690A10BD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Review Cont.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F18CA-495E-4118-94AA-F8BED82B23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Trading real-world assets on blockchain</a:t>
            </a:r>
          </a:p>
          <a:p>
            <a:pPr marL="0" indent="0">
              <a:buNone/>
            </a:pPr>
            <a:r>
              <a:rPr lang="en-US" dirty="0"/>
              <a:t>By </a:t>
            </a:r>
            <a:r>
              <a:rPr lang="en-NZ" dirty="0" err="1"/>
              <a:t>Notheisen</a:t>
            </a:r>
            <a:r>
              <a:rPr lang="en-NZ" dirty="0"/>
              <a:t>, </a:t>
            </a:r>
            <a:r>
              <a:rPr lang="en-NZ" dirty="0" err="1"/>
              <a:t>Cholewa</a:t>
            </a:r>
            <a:r>
              <a:rPr lang="en-NZ" dirty="0"/>
              <a:t>, and Shanmugam</a:t>
            </a:r>
          </a:p>
        </p:txBody>
      </p:sp>
    </p:spTree>
    <p:extLst>
      <p:ext uri="{BB962C8B-B14F-4D97-AF65-F5344CB8AC3E}">
        <p14:creationId xmlns:p14="http://schemas.microsoft.com/office/powerpoint/2010/main" val="1996008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313</Words>
  <Application>Microsoft Office PowerPoint</Application>
  <PresentationFormat>Widescreen</PresentationFormat>
  <Paragraphs>38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Blockchain Presentation</vt:lpstr>
      <vt:lpstr>Business Process</vt:lpstr>
      <vt:lpstr>Business Process Modelled into Blockchain Application</vt:lpstr>
      <vt:lpstr>Blockchain Application Benefits</vt:lpstr>
      <vt:lpstr>Literature Review</vt:lpstr>
      <vt:lpstr>Literature Review Cont. </vt:lpstr>
      <vt:lpstr>Literature Review Cont. </vt:lpstr>
      <vt:lpstr>Literature Review Cont. </vt:lpstr>
      <vt:lpstr>Literature Review Cont.</vt:lpstr>
      <vt:lpstr>Design - Obligations</vt:lpstr>
      <vt:lpstr>Design – Response to Issues</vt:lpstr>
      <vt:lpstr>Design - Flowchart</vt:lpstr>
      <vt:lpstr>Implementation Progress</vt:lpstr>
      <vt:lpstr>Project Timeline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Blockchain Presentation</dc:title>
  <dc:creator>Jayson Cocks</dc:creator>
  <cp:lastModifiedBy>Jayson Cocks</cp:lastModifiedBy>
  <cp:revision>5</cp:revision>
  <dcterms:created xsi:type="dcterms:W3CDTF">2019-04-21T02:52:47Z</dcterms:created>
  <dcterms:modified xsi:type="dcterms:W3CDTF">2019-04-21T04:07:41Z</dcterms:modified>
</cp:coreProperties>
</file>