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handoutMasterIdLst>
    <p:handoutMasterId r:id="rId6"/>
  </p:handoutMasterIdLst>
  <p:sldIdLst>
    <p:sldId id="288" r:id="rId2"/>
    <p:sldId id="289" r:id="rId3"/>
    <p:sldId id="291" r:id="rId4"/>
    <p:sldId id="290" r:id="rId5"/>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221250D3-D673-41B1-B899-6584F497ECDD}" type="datetimeFigureOut">
              <a:rPr lang="en-US" smtClean="0"/>
              <a:pPr/>
              <a:t>10/17/2020</a:t>
            </a:fld>
            <a:endParaRPr lang="en-GB" dirty="0"/>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C2A1D80A-AACC-4C18-A98E-F7735C29C07E}" type="slidenum">
              <a:rPr lang="en-GB" smtClean="0"/>
              <a:pPr/>
              <a:t>‹#›</a:t>
            </a:fld>
            <a:endParaRPr lang="en-GB" dirty="0"/>
          </a:p>
        </p:txBody>
      </p:sp>
    </p:spTree>
    <p:extLst>
      <p:ext uri="{BB962C8B-B14F-4D97-AF65-F5344CB8AC3E}">
        <p14:creationId xmlns:p14="http://schemas.microsoft.com/office/powerpoint/2010/main" val="18790027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17" name="Footer Placeholder 16"/>
          <p:cNvSpPr>
            <a:spLocks noGrp="1"/>
          </p:cNvSpPr>
          <p:nvPr>
            <p:ph type="ftr" sz="quarter" idx="11"/>
          </p:nvPr>
        </p:nvSpPr>
        <p:spPr/>
        <p:txBody>
          <a:bodyPr/>
          <a:lstStyle/>
          <a:p>
            <a:endParaRPr lang="en-GB" dirty="0"/>
          </a:p>
        </p:txBody>
      </p:sp>
      <p:sp>
        <p:nvSpPr>
          <p:cNvPr id="29" name="Slide Number Placeholder 28"/>
          <p:cNvSpPr>
            <a:spLocks noGrp="1"/>
          </p:cNvSpPr>
          <p:nvPr>
            <p:ph type="sldNum" sz="quarter" idx="12"/>
          </p:nvPr>
        </p:nvSpPr>
        <p:spPr/>
        <p:txBody>
          <a:bodyPr/>
          <a:lstStyle/>
          <a:p>
            <a:fld id="{3EF10931-E0CD-4A0D-AD6B-72639900C83C}" type="slidenum">
              <a:rPr lang="en-GB" smtClean="0"/>
              <a:pPr/>
              <a:t>‹#›</a:t>
            </a:fld>
            <a:endParaRPr lang="en-GB"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EF10931-E0CD-4A0D-AD6B-72639900C83C}" type="slidenum">
              <a:rPr lang="en-GB" smtClean="0"/>
              <a:pPr/>
              <a:t>‹#›</a:t>
            </a:fld>
            <a:endParaRPr lang="en-GB"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EF10931-E0CD-4A0D-AD6B-72639900C83C}" type="slidenum">
              <a:rPr lang="en-GB" smtClean="0"/>
              <a:pPr/>
              <a:t>‹#›</a:t>
            </a:fld>
            <a:endParaRPr lang="en-GB"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A771B763-D69A-447B-A5E0-14DA5D760EC8}" type="datetimeFigureOut">
              <a:rPr lang="en-US" smtClean="0"/>
              <a:pPr/>
              <a:t>10/17/2020</a:t>
            </a:fld>
            <a:endParaRPr lang="en-GB" dirty="0"/>
          </a:p>
        </p:txBody>
      </p:sp>
      <p:sp>
        <p:nvSpPr>
          <p:cNvPr id="6" name="Footer Placeholder 5"/>
          <p:cNvSpPr>
            <a:spLocks noGrp="1"/>
          </p:cNvSpPr>
          <p:nvPr>
            <p:ph type="ftr" sz="quarter" idx="11"/>
          </p:nvPr>
        </p:nvSpPr>
        <p:spPr>
          <a:xfrm>
            <a:off x="914400" y="55499"/>
            <a:ext cx="5562600" cy="365125"/>
          </a:xfrm>
        </p:spPr>
        <p:txBody>
          <a:bodyPr/>
          <a:lstStyle/>
          <a:p>
            <a:endParaRPr lang="en-GB" dirty="0"/>
          </a:p>
        </p:txBody>
      </p:sp>
      <p:sp>
        <p:nvSpPr>
          <p:cNvPr id="7" name="Slide Number Placeholder 6"/>
          <p:cNvSpPr>
            <a:spLocks noGrp="1"/>
          </p:cNvSpPr>
          <p:nvPr>
            <p:ph type="sldNum" sz="quarter" idx="12"/>
          </p:nvPr>
        </p:nvSpPr>
        <p:spPr>
          <a:xfrm>
            <a:off x="8610600" y="55499"/>
            <a:ext cx="457200" cy="365125"/>
          </a:xfrm>
        </p:spPr>
        <p:txBody>
          <a:bodyPr/>
          <a:lstStyle/>
          <a:p>
            <a:fld id="{3EF10931-E0CD-4A0D-AD6B-72639900C83C}"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A771B763-D69A-447B-A5E0-14DA5D760EC8}" type="datetimeFigureOut">
              <a:rPr lang="en-US" smtClean="0"/>
              <a:pPr/>
              <a:t>10/17/2020</a:t>
            </a:fld>
            <a:endParaRPr lang="en-GB"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GB"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3EF10931-E0CD-4A0D-AD6B-72639900C83C}" type="slidenum">
              <a:rPr lang="en-GB" smtClean="0"/>
              <a:pPr/>
              <a:t>‹#›</a:t>
            </a:fld>
            <a:endParaRPr lang="en-GB" dirty="0"/>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f8N4FEQWyY&amp;t=1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14"/>
            <a:ext cx="8429684" cy="1143000"/>
          </a:xfrm>
        </p:spPr>
        <p:txBody>
          <a:bodyPr/>
          <a:lstStyle/>
          <a:p>
            <a:r>
              <a:rPr lang="en-GB" dirty="0"/>
              <a:t>XAMP</a:t>
            </a:r>
          </a:p>
        </p:txBody>
      </p:sp>
      <p:sp>
        <p:nvSpPr>
          <p:cNvPr id="3" name="Content Placeholder 2"/>
          <p:cNvSpPr>
            <a:spLocks noGrp="1"/>
          </p:cNvSpPr>
          <p:nvPr>
            <p:ph idx="1"/>
          </p:nvPr>
        </p:nvSpPr>
        <p:spPr>
          <a:xfrm>
            <a:off x="428596" y="764704"/>
            <a:ext cx="8429684" cy="6021882"/>
          </a:xfrm>
        </p:spPr>
        <p:txBody>
          <a:bodyPr>
            <a:noAutofit/>
          </a:bodyPr>
          <a:lstStyle/>
          <a:p>
            <a:r>
              <a:rPr lang="en-US" dirty="0"/>
              <a:t>XAMPP is a completely free, easy to install Apache distribution containing MariaDB, PHP, and Perl.</a:t>
            </a:r>
          </a:p>
          <a:p>
            <a:r>
              <a:rPr lang="en-US" dirty="0"/>
              <a:t>PHP development environment</a:t>
            </a:r>
          </a:p>
          <a:p>
            <a:r>
              <a:rPr lang="en-US" dirty="0"/>
              <a:t>Create a local Apache server</a:t>
            </a:r>
          </a:p>
          <a:p>
            <a:r>
              <a:rPr lang="en-US" dirty="0"/>
              <a:t>To run PHP scripts, you need Apache</a:t>
            </a:r>
          </a:p>
          <a:p>
            <a:r>
              <a:rPr lang="en-US" dirty="0"/>
              <a:t> Watch the installation video on the link listed below before you install</a:t>
            </a:r>
          </a:p>
          <a:p>
            <a:pPr marL="719138" indent="0">
              <a:buNone/>
            </a:pPr>
            <a:r>
              <a:rPr lang="en-US" dirty="0">
                <a:hlinkClick r:id="rId2"/>
              </a:rPr>
              <a:t>Link</a:t>
            </a:r>
            <a:endParaRPr lang="en-US" dirty="0"/>
          </a:p>
          <a:p>
            <a:r>
              <a:rPr lang="en-US" dirty="0"/>
              <a:t>I will not recommend to install it in USB. It can be a pain when you take in and out USB. Install it in C drive. No need to change ports</a:t>
            </a:r>
          </a:p>
          <a:p>
            <a:pPr marL="68580" indent="0">
              <a:buNone/>
            </a:pPr>
            <a:endParaRPr lang="en-US" dirty="0"/>
          </a:p>
          <a:p>
            <a:pPr marL="68580" indent="0">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005C-F513-42C4-B0DF-A61E4D7B4B94}"/>
              </a:ext>
            </a:extLst>
          </p:cNvPr>
          <p:cNvSpPr>
            <a:spLocks noGrp="1"/>
          </p:cNvSpPr>
          <p:nvPr>
            <p:ph type="title"/>
          </p:nvPr>
        </p:nvSpPr>
        <p:spPr>
          <a:xfrm>
            <a:off x="793812" y="44624"/>
            <a:ext cx="7772400" cy="576064"/>
          </a:xfrm>
        </p:spPr>
        <p:txBody>
          <a:bodyPr/>
          <a:lstStyle/>
          <a:p>
            <a:r>
              <a:rPr lang="en-GB" sz="2400" dirty="0"/>
              <a:t>XAMP – Control Panel and run your first script</a:t>
            </a:r>
          </a:p>
        </p:txBody>
      </p:sp>
      <p:pic>
        <p:nvPicPr>
          <p:cNvPr id="4" name="Content Placeholder 3">
            <a:extLst>
              <a:ext uri="{FF2B5EF4-FFF2-40B4-BE49-F238E27FC236}">
                <a16:creationId xmlns:a16="http://schemas.microsoft.com/office/drawing/2014/main" id="{7E634B02-AE40-4FBE-99D0-D5DFDD334DC5}"/>
              </a:ext>
            </a:extLst>
          </p:cNvPr>
          <p:cNvPicPr>
            <a:picLocks noGrp="1" noChangeAspect="1"/>
          </p:cNvPicPr>
          <p:nvPr>
            <p:ph idx="1"/>
          </p:nvPr>
        </p:nvPicPr>
        <p:blipFill>
          <a:blip r:embed="rId2"/>
          <a:stretch>
            <a:fillRect/>
          </a:stretch>
        </p:blipFill>
        <p:spPr>
          <a:xfrm>
            <a:off x="4101883" y="3686047"/>
            <a:ext cx="5040560" cy="3201162"/>
          </a:xfrm>
          <a:prstGeom prst="rect">
            <a:avLst/>
          </a:prstGeom>
        </p:spPr>
      </p:pic>
      <p:sp>
        <p:nvSpPr>
          <p:cNvPr id="5" name="TextBox 4">
            <a:extLst>
              <a:ext uri="{FF2B5EF4-FFF2-40B4-BE49-F238E27FC236}">
                <a16:creationId xmlns:a16="http://schemas.microsoft.com/office/drawing/2014/main" id="{5034E240-57DF-4078-9CEF-150928B8875E}"/>
              </a:ext>
            </a:extLst>
          </p:cNvPr>
          <p:cNvSpPr txBox="1"/>
          <p:nvPr/>
        </p:nvSpPr>
        <p:spPr>
          <a:xfrm>
            <a:off x="2051720" y="4157030"/>
            <a:ext cx="8748464" cy="523220"/>
          </a:xfrm>
          <a:prstGeom prst="rect">
            <a:avLst/>
          </a:prstGeom>
          <a:noFill/>
        </p:spPr>
        <p:txBody>
          <a:bodyPr wrap="square" rtlCol="0">
            <a:spAutoFit/>
          </a:bodyPr>
          <a:lstStyle/>
          <a:p>
            <a:pPr marL="342900" indent="-342900">
              <a:buAutoNum type="arabicParenR"/>
            </a:pPr>
            <a:endParaRPr lang="en-GB" sz="1400" dirty="0"/>
          </a:p>
          <a:p>
            <a:pPr marL="342900" indent="-342900">
              <a:buAutoNum type="arabicParenR"/>
            </a:pPr>
            <a:endParaRPr lang="en-GB" sz="1400" dirty="0"/>
          </a:p>
        </p:txBody>
      </p:sp>
      <p:pic>
        <p:nvPicPr>
          <p:cNvPr id="6" name="Picture 5">
            <a:extLst>
              <a:ext uri="{FF2B5EF4-FFF2-40B4-BE49-F238E27FC236}">
                <a16:creationId xmlns:a16="http://schemas.microsoft.com/office/drawing/2014/main" id="{CD42A1D3-CFD4-47F2-8BB5-688345093CC7}"/>
              </a:ext>
            </a:extLst>
          </p:cNvPr>
          <p:cNvPicPr>
            <a:picLocks noChangeAspect="1"/>
          </p:cNvPicPr>
          <p:nvPr/>
        </p:nvPicPr>
        <p:blipFill>
          <a:blip r:embed="rId3"/>
          <a:stretch>
            <a:fillRect/>
          </a:stretch>
        </p:blipFill>
        <p:spPr>
          <a:xfrm>
            <a:off x="6804248" y="2170422"/>
            <a:ext cx="2182962" cy="682514"/>
          </a:xfrm>
          <a:prstGeom prst="rect">
            <a:avLst/>
          </a:prstGeom>
        </p:spPr>
      </p:pic>
      <p:sp>
        <p:nvSpPr>
          <p:cNvPr id="3" name="TextBox 2">
            <a:extLst>
              <a:ext uri="{FF2B5EF4-FFF2-40B4-BE49-F238E27FC236}">
                <a16:creationId xmlns:a16="http://schemas.microsoft.com/office/drawing/2014/main" id="{2E76258B-5296-4BD4-BEC5-09A8998D14DF}"/>
              </a:ext>
            </a:extLst>
          </p:cNvPr>
          <p:cNvSpPr txBox="1"/>
          <p:nvPr/>
        </p:nvSpPr>
        <p:spPr>
          <a:xfrm>
            <a:off x="467544" y="836713"/>
            <a:ext cx="8674899" cy="5640030"/>
          </a:xfrm>
          <a:prstGeom prst="rect">
            <a:avLst/>
          </a:prstGeom>
          <a:noFill/>
        </p:spPr>
        <p:txBody>
          <a:bodyPr wrap="square" rtlCol="0">
            <a:spAutoFit/>
          </a:bodyPr>
          <a:lstStyle/>
          <a:p>
            <a:pPr>
              <a:buAutoNum type="arabicParenR"/>
            </a:pPr>
            <a:r>
              <a:rPr lang="en-GB" sz="2000" dirty="0"/>
              <a:t> After installing XAMP, locate your XAMP folder, it will be in C drive, if you have</a:t>
            </a:r>
          </a:p>
          <a:p>
            <a:r>
              <a:rPr lang="en-GB" sz="2000" dirty="0"/>
              <a:t>      installed it there.</a:t>
            </a:r>
          </a:p>
          <a:p>
            <a:r>
              <a:rPr lang="en-GB" sz="2000" dirty="0"/>
              <a:t>2) Open the control panel, by clicking on the </a:t>
            </a:r>
            <a:r>
              <a:rPr lang="en-GB" sz="2000" dirty="0" err="1"/>
              <a:t>xamp</a:t>
            </a:r>
            <a:r>
              <a:rPr lang="en-GB" sz="2000" dirty="0"/>
              <a:t>-control </a:t>
            </a:r>
          </a:p>
          <a:p>
            <a:r>
              <a:rPr lang="en-GB" sz="2000" dirty="0"/>
              <a:t>3) Start the Apache</a:t>
            </a:r>
          </a:p>
          <a:p>
            <a:r>
              <a:rPr lang="en-GB" sz="2000" dirty="0"/>
              <a:t>4) Start MySQL</a:t>
            </a:r>
          </a:p>
          <a:p>
            <a:r>
              <a:rPr lang="en-GB" sz="2000" dirty="0"/>
              <a:t>5) Open Chrome and type Localhost, you will see </a:t>
            </a:r>
          </a:p>
          <a:p>
            <a:r>
              <a:rPr lang="en-GB" sz="2000" dirty="0"/>
              <a:t>     default website</a:t>
            </a:r>
          </a:p>
          <a:p>
            <a:r>
              <a:rPr lang="en-GB" sz="2000" dirty="0"/>
              <a:t>6) This website is in </a:t>
            </a:r>
            <a:r>
              <a:rPr lang="en-GB" sz="2000" dirty="0" err="1"/>
              <a:t>htdocs</a:t>
            </a:r>
            <a:r>
              <a:rPr lang="en-GB" sz="2000" dirty="0"/>
              <a:t> folder which is in XAMP.</a:t>
            </a:r>
          </a:p>
          <a:p>
            <a:r>
              <a:rPr lang="en-GB" sz="2000" dirty="0"/>
              <a:t>7) Delete default website</a:t>
            </a:r>
          </a:p>
          <a:p>
            <a:r>
              <a:rPr lang="en-GB" sz="2000" dirty="0"/>
              <a:t>8) Check localhost again,</a:t>
            </a:r>
          </a:p>
          <a:p>
            <a:r>
              <a:rPr lang="en-GB" sz="2000" dirty="0"/>
              <a:t>      no website will be displayed</a:t>
            </a:r>
          </a:p>
          <a:p>
            <a:r>
              <a:rPr lang="en-GB" sz="2000" dirty="0"/>
              <a:t>9) Create a folder, and save all</a:t>
            </a:r>
          </a:p>
          <a:p>
            <a:r>
              <a:rPr lang="en-GB" sz="2000" dirty="0"/>
              <a:t> your scripts inside this folder</a:t>
            </a:r>
          </a:p>
          <a:p>
            <a:r>
              <a:rPr lang="en-GB" sz="2000" dirty="0"/>
              <a:t>10) Any work in </a:t>
            </a:r>
            <a:r>
              <a:rPr lang="en-GB" sz="2000" dirty="0" err="1"/>
              <a:t>htdocs</a:t>
            </a:r>
            <a:r>
              <a:rPr lang="en-GB" sz="2000" dirty="0"/>
              <a:t> can be </a:t>
            </a:r>
          </a:p>
          <a:p>
            <a:r>
              <a:rPr lang="en-GB" sz="2000" dirty="0"/>
              <a:t>viewed in browser</a:t>
            </a:r>
          </a:p>
          <a:p>
            <a:endParaRPr lang="en-GB" sz="2000" dirty="0"/>
          </a:p>
          <a:p>
            <a:endParaRPr lang="en-GB" sz="2000" dirty="0"/>
          </a:p>
          <a:p>
            <a:endParaRPr lang="en-GB" sz="2000" dirty="0"/>
          </a:p>
        </p:txBody>
      </p:sp>
    </p:spTree>
    <p:extLst>
      <p:ext uri="{BB962C8B-B14F-4D97-AF65-F5344CB8AC3E}">
        <p14:creationId xmlns:p14="http://schemas.microsoft.com/office/powerpoint/2010/main" val="2323760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1147-307B-4E19-90DB-623824F6C86E}"/>
              </a:ext>
            </a:extLst>
          </p:cNvPr>
          <p:cNvSpPr>
            <a:spLocks noGrp="1"/>
          </p:cNvSpPr>
          <p:nvPr>
            <p:ph type="title"/>
          </p:nvPr>
        </p:nvSpPr>
        <p:spPr>
          <a:xfrm>
            <a:off x="685800" y="116632"/>
            <a:ext cx="7772400" cy="914400"/>
          </a:xfrm>
        </p:spPr>
        <p:txBody>
          <a:bodyPr/>
          <a:lstStyle/>
          <a:p>
            <a:r>
              <a:rPr lang="en-GB" dirty="0"/>
              <a:t>How to run PHP script</a:t>
            </a:r>
          </a:p>
        </p:txBody>
      </p:sp>
      <p:sp>
        <p:nvSpPr>
          <p:cNvPr id="3" name="Content Placeholder 2">
            <a:extLst>
              <a:ext uri="{FF2B5EF4-FFF2-40B4-BE49-F238E27FC236}">
                <a16:creationId xmlns:a16="http://schemas.microsoft.com/office/drawing/2014/main" id="{56958F6A-EF05-495F-99EB-8FCACB555FFA}"/>
              </a:ext>
            </a:extLst>
          </p:cNvPr>
          <p:cNvSpPr>
            <a:spLocks noGrp="1"/>
          </p:cNvSpPr>
          <p:nvPr>
            <p:ph idx="1"/>
          </p:nvPr>
        </p:nvSpPr>
        <p:spPr>
          <a:xfrm>
            <a:off x="395536" y="1124744"/>
            <a:ext cx="8640960" cy="5616624"/>
          </a:xfrm>
        </p:spPr>
        <p:txBody>
          <a:bodyPr>
            <a:normAutofit fontScale="70000" lnSpcReduction="20000"/>
          </a:bodyPr>
          <a:lstStyle/>
          <a:p>
            <a:pPr marL="342900">
              <a:buAutoNum type="arabicParenR"/>
            </a:pPr>
            <a:r>
              <a:rPr lang="en-GB" sz="3200" dirty="0"/>
              <a:t>Write a PHP script using Notepad++ (or </a:t>
            </a:r>
            <a:r>
              <a:rPr lang="en-GB" sz="3200" dirty="0" err="1"/>
              <a:t>anyother</a:t>
            </a:r>
            <a:r>
              <a:rPr lang="en-GB" sz="3200" dirty="0"/>
              <a:t> IDE). See an example on next slide. </a:t>
            </a:r>
          </a:p>
          <a:p>
            <a:pPr marL="342900">
              <a:buAutoNum type="arabicParenR"/>
            </a:pPr>
            <a:r>
              <a:rPr lang="en-GB" sz="3200" dirty="0"/>
              <a:t>Save it with an extension .php, check in the save as, scroll it down to until you see the php. File needs to have .php extension. This file needs to be in the folder that you created in </a:t>
            </a:r>
            <a:r>
              <a:rPr lang="en-GB" sz="3200" dirty="0" err="1"/>
              <a:t>htdocs</a:t>
            </a:r>
            <a:r>
              <a:rPr lang="en-GB" sz="3200" dirty="0"/>
              <a:t> on the last slide. </a:t>
            </a:r>
          </a:p>
          <a:p>
            <a:pPr marL="342900">
              <a:buAutoNum type="arabicParenR"/>
            </a:pPr>
            <a:r>
              <a:rPr lang="en-GB" sz="3200" dirty="0"/>
              <a:t>To view file in browser, type localhost/</a:t>
            </a:r>
            <a:r>
              <a:rPr lang="en-GB" sz="3200" dirty="0" err="1"/>
              <a:t>foldername</a:t>
            </a:r>
            <a:r>
              <a:rPr lang="en-GB" sz="3200" dirty="0"/>
              <a:t>/filename</a:t>
            </a:r>
          </a:p>
          <a:p>
            <a:pPr marL="0" indent="0">
              <a:buNone/>
            </a:pPr>
            <a:endParaRPr lang="en-GB" sz="3200" dirty="0"/>
          </a:p>
          <a:p>
            <a:pPr marL="0" indent="0">
              <a:buNone/>
            </a:pPr>
            <a:r>
              <a:rPr lang="en-GB" sz="3200" dirty="0"/>
              <a:t>       // </a:t>
            </a:r>
            <a:r>
              <a:rPr lang="en-GB" sz="3200" dirty="0" err="1"/>
              <a:t>foldername</a:t>
            </a:r>
            <a:r>
              <a:rPr lang="en-GB" sz="3200" dirty="0"/>
              <a:t> is the same </a:t>
            </a:r>
            <a:r>
              <a:rPr lang="en-GB" sz="3200" dirty="0" err="1"/>
              <a:t>foldername</a:t>
            </a:r>
            <a:r>
              <a:rPr lang="en-GB" sz="3200" dirty="0"/>
              <a:t> that you created in </a:t>
            </a:r>
            <a:r>
              <a:rPr lang="en-GB" sz="3200" dirty="0" err="1"/>
              <a:t>htdocs</a:t>
            </a:r>
            <a:endParaRPr lang="en-GB" sz="3200" dirty="0"/>
          </a:p>
          <a:p>
            <a:pPr marL="0" indent="0">
              <a:buNone/>
            </a:pPr>
            <a:r>
              <a:rPr lang="en-GB" sz="3200" dirty="0"/>
              <a:t>       //filename, is the name of your php file</a:t>
            </a:r>
          </a:p>
          <a:p>
            <a:pPr marL="0" indent="0">
              <a:buNone/>
            </a:pPr>
            <a:r>
              <a:rPr lang="en-GB" sz="3200" dirty="0"/>
              <a:t> </a:t>
            </a:r>
          </a:p>
          <a:p>
            <a:pPr marL="0" indent="0">
              <a:buNone/>
            </a:pPr>
            <a:endParaRPr lang="en-GB" sz="3200" dirty="0"/>
          </a:p>
          <a:p>
            <a:pPr marL="0" indent="0">
              <a:buNone/>
            </a:pPr>
            <a:r>
              <a:rPr lang="en-GB" sz="3200" dirty="0"/>
              <a:t>Control panel can get broken easily. For starting CP, always start Apache first and then other services. For stopping, other services should be stopped first and Apache at the end. If you are not using CP, it should not be running. </a:t>
            </a:r>
          </a:p>
          <a:p>
            <a:endParaRPr lang="en-GB" dirty="0"/>
          </a:p>
        </p:txBody>
      </p:sp>
    </p:spTree>
    <p:extLst>
      <p:ext uri="{BB962C8B-B14F-4D97-AF65-F5344CB8AC3E}">
        <p14:creationId xmlns:p14="http://schemas.microsoft.com/office/powerpoint/2010/main" val="3609253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AA7D-B4D2-45C4-ADB6-E6D3E76C042F}"/>
              </a:ext>
            </a:extLst>
          </p:cNvPr>
          <p:cNvSpPr>
            <a:spLocks noGrp="1"/>
          </p:cNvSpPr>
          <p:nvPr>
            <p:ph type="title"/>
          </p:nvPr>
        </p:nvSpPr>
        <p:spPr/>
        <p:txBody>
          <a:bodyPr/>
          <a:lstStyle/>
          <a:p>
            <a:r>
              <a:rPr lang="en-GB" dirty="0"/>
              <a:t>Example of PHP script</a:t>
            </a:r>
          </a:p>
        </p:txBody>
      </p:sp>
      <p:sp>
        <p:nvSpPr>
          <p:cNvPr id="3" name="Content Placeholder 2">
            <a:extLst>
              <a:ext uri="{FF2B5EF4-FFF2-40B4-BE49-F238E27FC236}">
                <a16:creationId xmlns:a16="http://schemas.microsoft.com/office/drawing/2014/main" id="{C43229D2-8C0F-48EF-AB0C-D8E8E5D15FF7}"/>
              </a:ext>
            </a:extLst>
          </p:cNvPr>
          <p:cNvSpPr>
            <a:spLocks noGrp="1"/>
          </p:cNvSpPr>
          <p:nvPr>
            <p:ph idx="1"/>
          </p:nvPr>
        </p:nvSpPr>
        <p:spPr>
          <a:xfrm>
            <a:off x="611560" y="1783560"/>
            <a:ext cx="8075240" cy="4741784"/>
          </a:xfrm>
        </p:spPr>
        <p:txBody>
          <a:bodyPr/>
          <a:lstStyle/>
          <a:p>
            <a:pPr marL="650875" indent="-650875">
              <a:buNone/>
            </a:pPr>
            <a:r>
              <a:rPr lang="en-US" dirty="0"/>
              <a:t>&lt;?php</a:t>
            </a:r>
            <a:br>
              <a:rPr lang="en-US" dirty="0"/>
            </a:br>
            <a:r>
              <a:rPr lang="en-US" dirty="0"/>
              <a:t>echo "&lt;h2&gt;PHP is Fun!&lt;/h2&gt;";</a:t>
            </a:r>
            <a:br>
              <a:rPr lang="en-US" dirty="0"/>
            </a:br>
            <a:r>
              <a:rPr lang="en-US" dirty="0"/>
              <a:t>echo "Hello world!&lt;</a:t>
            </a:r>
            <a:r>
              <a:rPr lang="en-US" dirty="0" err="1"/>
              <a:t>br</a:t>
            </a:r>
            <a:r>
              <a:rPr lang="en-US" dirty="0"/>
              <a:t>&gt;";</a:t>
            </a:r>
            <a:br>
              <a:rPr lang="en-US" dirty="0"/>
            </a:br>
            <a:r>
              <a:rPr lang="en-US" dirty="0"/>
              <a:t>echo "I'm about to learn PHP!&lt;</a:t>
            </a:r>
            <a:r>
              <a:rPr lang="en-US" dirty="0" err="1"/>
              <a:t>br</a:t>
            </a:r>
            <a:r>
              <a:rPr lang="en-US" dirty="0"/>
              <a:t>&gt;";</a:t>
            </a:r>
            <a:br>
              <a:rPr lang="en-US" dirty="0"/>
            </a:br>
            <a:r>
              <a:rPr lang="en-US" dirty="0"/>
              <a:t>echo "This ", "string ", "was ", "made ", "with multiple parameters.";</a:t>
            </a:r>
            <a:br>
              <a:rPr lang="en-US" dirty="0"/>
            </a:br>
            <a:r>
              <a:rPr lang="en-US" dirty="0"/>
              <a:t>?&gt;</a:t>
            </a:r>
            <a:endParaRPr lang="en-GB" dirty="0"/>
          </a:p>
        </p:txBody>
      </p:sp>
    </p:spTree>
    <p:extLst>
      <p:ext uri="{BB962C8B-B14F-4D97-AF65-F5344CB8AC3E}">
        <p14:creationId xmlns:p14="http://schemas.microsoft.com/office/powerpoint/2010/main" val="1104333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2875</TotalTime>
  <Words>424</Words>
  <Application>Microsoft Office PowerPoint</Application>
  <PresentationFormat>On-screen Show (4:3)</PresentationFormat>
  <Paragraphs>37</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vt:lpstr>
      <vt:lpstr>Consolas</vt:lpstr>
      <vt:lpstr>Corbel</vt:lpstr>
      <vt:lpstr>Wingdings</vt:lpstr>
      <vt:lpstr>Wingdings 2</vt:lpstr>
      <vt:lpstr>Wingdings 3</vt:lpstr>
      <vt:lpstr>Metro</vt:lpstr>
      <vt:lpstr>XAMP</vt:lpstr>
      <vt:lpstr>XAMP – Control Panel and run your first script</vt:lpstr>
      <vt:lpstr>How to run PHP script</vt:lpstr>
      <vt:lpstr>Example of PHP script</vt:lpstr>
    </vt:vector>
  </TitlesOfParts>
  <Company>Leicester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 Level 3 Extended Diploma in Information technology Games Design and development Year 2</dc:title>
  <dc:creator>wtaylor</dc:creator>
  <cp:lastModifiedBy>Imran Khan</cp:lastModifiedBy>
  <cp:revision>415</cp:revision>
  <dcterms:created xsi:type="dcterms:W3CDTF">2011-09-02T14:20:14Z</dcterms:created>
  <dcterms:modified xsi:type="dcterms:W3CDTF">2020-10-17T08:02:16Z</dcterms:modified>
</cp:coreProperties>
</file>