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8"/>
  </p:handoutMasterIdLst>
  <p:sldIdLst>
    <p:sldId id="257" r:id="rId2"/>
    <p:sldId id="277" r:id="rId3"/>
    <p:sldId id="289" r:id="rId4"/>
    <p:sldId id="291" r:id="rId5"/>
    <p:sldId id="292" r:id="rId6"/>
    <p:sldId id="288" r:id="rId7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250D3-D673-41B1-B899-6584F497ECDD}" type="datetimeFigureOut">
              <a:rPr lang="en-US" smtClean="0"/>
              <a:pPr/>
              <a:t>10/17/2020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1D80A-AACC-4C18-A98E-F7735C29C0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986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10/17/2020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10/17/2020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10/17/2020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10/17/2020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10/17/2020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10/17/2020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10/17/2020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10/17/2020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10/17/2020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B763-D69A-447B-A5E0-14DA5D760EC8}" type="datetimeFigureOut">
              <a:rPr lang="en-US" smtClean="0"/>
              <a:pPr/>
              <a:t>10/17/2020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A771B763-D69A-447B-A5E0-14DA5D760EC8}" type="datetimeFigureOut">
              <a:rPr lang="en-US" smtClean="0"/>
              <a:pPr/>
              <a:t>10/17/2020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771B763-D69A-447B-A5E0-14DA5D760EC8}" type="datetimeFigureOut">
              <a:rPr lang="en-US" smtClean="0"/>
              <a:pPr/>
              <a:t>10/17/2020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EF10931-E0CD-4A0D-AD6B-72639900C8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429684" cy="1143000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rmAutofit/>
          </a:bodyPr>
          <a:lstStyle/>
          <a:p>
            <a:r>
              <a:rPr lang="en-GB" dirty="0"/>
              <a:t>For this topic we will be focussing on the following:</a:t>
            </a:r>
          </a:p>
          <a:p>
            <a:pPr lvl="1"/>
            <a:r>
              <a:rPr lang="en-GB" dirty="0"/>
              <a:t>Using PHP to Create a Simple Login Form</a:t>
            </a:r>
          </a:p>
          <a:p>
            <a:pPr lvl="1"/>
            <a:r>
              <a:rPr lang="en-GB" dirty="0"/>
              <a:t>Using PHP to Create a Simple Script to check the user’s Login details</a:t>
            </a:r>
          </a:p>
          <a:p>
            <a:r>
              <a:rPr lang="en-GB" dirty="0"/>
              <a:t>We will now begin to focus on both of the above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/>
          </a:bodyPr>
          <a:lstStyle/>
          <a:p>
            <a:r>
              <a:rPr lang="en-GB" dirty="0"/>
              <a:t>Creating a Simple Login 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You will need to create a Form that looks similar to this: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93" t="15306" r="67857" b="76275"/>
          <a:stretch>
            <a:fillRect/>
          </a:stretch>
        </p:blipFill>
        <p:spPr bwMode="auto">
          <a:xfrm>
            <a:off x="1835696" y="1964028"/>
            <a:ext cx="477335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A642507-DCA4-4D03-98A8-AB691EF3D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25" t="27778" r="5917" b="16666"/>
          <a:stretch>
            <a:fillRect/>
          </a:stretch>
        </p:blipFill>
        <p:spPr bwMode="auto">
          <a:xfrm>
            <a:off x="530650" y="3678439"/>
            <a:ext cx="832763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Simple Script to check the user’s Login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Now that you have created and tested your Form it is now time to create the Script that will check the user’s login details</a:t>
            </a:r>
          </a:p>
          <a:p>
            <a:r>
              <a:rPr lang="en-GB" sz="2800" dirty="0">
                <a:solidFill>
                  <a:schemeClr val="tx1"/>
                </a:solidFill>
              </a:rPr>
              <a:t>You will need to make sure that you check the following:</a:t>
            </a:r>
          </a:p>
          <a:p>
            <a:pPr lvl="1"/>
            <a:r>
              <a:rPr lang="en-GB" sz="2400" dirty="0"/>
              <a:t>The username – It can be either correct or incorrect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The password – It can either be correct or incorrect</a:t>
            </a:r>
          </a:p>
          <a:p>
            <a:r>
              <a:rPr lang="en-GB" sz="2800" dirty="0"/>
              <a:t>The script will only allow the user access if both the username and password are correct!</a:t>
            </a:r>
            <a:endParaRPr lang="en-GB" sz="2800" dirty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Simple Script to check the user’s Login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Here is the PHP Script for simpleLoginCheck.php:</a:t>
            </a: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CB678-22FC-452C-8C08-3DBB6FE2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70" y="2062550"/>
            <a:ext cx="6801260" cy="47240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Simple Script to check the user’s Login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357850"/>
          </a:xfrm>
        </p:spPr>
        <p:txBody>
          <a:bodyPr>
            <a:noAutofit/>
          </a:bodyPr>
          <a:lstStyle/>
          <a:p>
            <a:r>
              <a:rPr lang="en-GB" sz="2800" dirty="0"/>
              <a:t>Test 1 – Use an incorrect Username: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Should display the following:</a:t>
            </a: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893" t="15306" r="59821" b="74745"/>
          <a:stretch>
            <a:fillRect/>
          </a:stretch>
        </p:blipFill>
        <p:spPr bwMode="auto">
          <a:xfrm>
            <a:off x="1000099" y="2000240"/>
            <a:ext cx="531938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1339" t="55455" r="58929" b="20000"/>
          <a:stretch>
            <a:fillRect/>
          </a:stretch>
        </p:blipFill>
        <p:spPr bwMode="auto">
          <a:xfrm>
            <a:off x="1000100" y="4643446"/>
            <a:ext cx="635792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429684" cy="1143000"/>
          </a:xfrm>
        </p:spPr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97324"/>
            <a:ext cx="8501122" cy="5417824"/>
          </a:xfrm>
        </p:spPr>
        <p:txBody>
          <a:bodyPr>
            <a:noAutofit/>
          </a:bodyPr>
          <a:lstStyle/>
          <a:p>
            <a:r>
              <a:rPr lang="en-GB" sz="2400" dirty="0"/>
              <a:t>1 – Creating a Simple Login Form</a:t>
            </a:r>
          </a:p>
          <a:p>
            <a:pPr lvl="1"/>
            <a:r>
              <a:rPr lang="en-GB" sz="1800" dirty="0"/>
              <a:t>1a) Create, Upload and Test the </a:t>
            </a:r>
            <a:r>
              <a:rPr lang="en-GB" sz="1800" dirty="0" err="1"/>
              <a:t>simpleLoginForm</a:t>
            </a:r>
            <a:r>
              <a:rPr lang="en-GB" sz="1800" dirty="0"/>
              <a:t> .</a:t>
            </a:r>
            <a:r>
              <a:rPr lang="en-GB" sz="1800" dirty="0" err="1"/>
              <a:t>php</a:t>
            </a:r>
            <a:r>
              <a:rPr lang="en-GB" sz="1800" dirty="0"/>
              <a:t> Script </a:t>
            </a:r>
          </a:p>
          <a:p>
            <a:r>
              <a:rPr lang="en-GB" sz="2400" dirty="0"/>
              <a:t>2 – Creating a Simple Script to check the user’s Login details</a:t>
            </a:r>
          </a:p>
          <a:p>
            <a:pPr lvl="1"/>
            <a:r>
              <a:rPr lang="en-GB" sz="1800" dirty="0"/>
              <a:t>2a) Create and Upload the simpleLoginCheck.php Script (make sure that you use your own username and invent a password)</a:t>
            </a:r>
          </a:p>
          <a:p>
            <a:pPr lvl="1"/>
            <a:r>
              <a:rPr lang="en-GB" sz="1800" dirty="0"/>
              <a:t>2b) Test it by using the following Tests to make sure the Script works fully:</a:t>
            </a:r>
          </a:p>
          <a:p>
            <a:pPr lvl="2"/>
            <a:r>
              <a:rPr lang="en-GB" sz="1600" dirty="0"/>
              <a:t>Incorrect Username</a:t>
            </a:r>
          </a:p>
          <a:p>
            <a:pPr lvl="2"/>
            <a:r>
              <a:rPr lang="en-GB" sz="1600" dirty="0"/>
              <a:t>Correct Username and Incorrect Password</a:t>
            </a:r>
          </a:p>
          <a:p>
            <a:pPr lvl="2"/>
            <a:r>
              <a:rPr lang="en-GB" sz="1600" dirty="0"/>
              <a:t>Correct Username and Correct Password</a:t>
            </a:r>
          </a:p>
          <a:p>
            <a:r>
              <a:rPr lang="en-GB" sz="2400" dirty="0"/>
              <a:t>3 – Change the Simple Script so that it can be used by 3 different Users 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2999</TotalTime>
  <Words>289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Consolas</vt:lpstr>
      <vt:lpstr>Corbel</vt:lpstr>
      <vt:lpstr>Wingdings</vt:lpstr>
      <vt:lpstr>Wingdings 2</vt:lpstr>
      <vt:lpstr>Wingdings 3</vt:lpstr>
      <vt:lpstr>Metro</vt:lpstr>
      <vt:lpstr>Introduction</vt:lpstr>
      <vt:lpstr>Creating a Simple Login Form </vt:lpstr>
      <vt:lpstr>Creating a Simple Script to check the user’s Login details</vt:lpstr>
      <vt:lpstr>Creating a Simple Script to check the user’s Login details</vt:lpstr>
      <vt:lpstr>Creating a Simple Script to check the user’s Login details</vt:lpstr>
      <vt:lpstr>Exercises</vt:lpstr>
    </vt:vector>
  </TitlesOfParts>
  <Company>Leicester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 Level 3 Extended Diploma in Information technology Games Design and development Year 2</dc:title>
  <dc:creator>wtaylor</dc:creator>
  <cp:lastModifiedBy>Imran Khan</cp:lastModifiedBy>
  <cp:revision>417</cp:revision>
  <dcterms:created xsi:type="dcterms:W3CDTF">2011-09-02T14:20:14Z</dcterms:created>
  <dcterms:modified xsi:type="dcterms:W3CDTF">2020-10-17T08:06:00Z</dcterms:modified>
</cp:coreProperties>
</file>