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23"/>
  </p:handoutMasterIdLst>
  <p:sldIdLst>
    <p:sldId id="257" r:id="rId2"/>
    <p:sldId id="277" r:id="rId3"/>
    <p:sldId id="293" r:id="rId4"/>
    <p:sldId id="289" r:id="rId5"/>
    <p:sldId id="294" r:id="rId6"/>
    <p:sldId id="317" r:id="rId7"/>
    <p:sldId id="300" r:id="rId8"/>
    <p:sldId id="301" r:id="rId9"/>
    <p:sldId id="302" r:id="rId10"/>
    <p:sldId id="303" r:id="rId11"/>
    <p:sldId id="291" r:id="rId12"/>
    <p:sldId id="318" r:id="rId13"/>
    <p:sldId id="298" r:id="rId14"/>
    <p:sldId id="310" r:id="rId15"/>
    <p:sldId id="311" r:id="rId16"/>
    <p:sldId id="312" r:id="rId17"/>
    <p:sldId id="292" r:id="rId18"/>
    <p:sldId id="313" r:id="rId19"/>
    <p:sldId id="315" r:id="rId20"/>
    <p:sldId id="316" r:id="rId21"/>
    <p:sldId id="258" r:id="rId2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4660"/>
  </p:normalViewPr>
  <p:slideViewPr>
    <p:cSldViewPr>
      <p:cViewPr varScale="1">
        <p:scale>
          <a:sx n="59" d="100"/>
          <a:sy n="59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583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10/16/2020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 this topic we will be focussing on the following:</a:t>
            </a:r>
          </a:p>
          <a:p>
            <a:pPr lvl="1"/>
            <a:r>
              <a:rPr lang="en-GB" dirty="0"/>
              <a:t>Using PHP to Create a Complex Login Form</a:t>
            </a:r>
          </a:p>
          <a:p>
            <a:pPr lvl="1"/>
            <a:r>
              <a:rPr lang="en-GB" dirty="0"/>
              <a:t>Creating a Database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Creating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Populating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Using PHP to Create a Script that will allow us to View the content of our Table</a:t>
            </a:r>
          </a:p>
          <a:p>
            <a:pPr lvl="1"/>
            <a:r>
              <a:rPr lang="en-GB" dirty="0"/>
              <a:t>Using PHP to Create a Complex Script to check the user’s Login details based on the data within the Database</a:t>
            </a:r>
          </a:p>
          <a:p>
            <a:r>
              <a:rPr lang="en-GB" dirty="0"/>
              <a:t>We will now begin to focus </a:t>
            </a:r>
            <a:r>
              <a:rPr lang="en-GB"/>
              <a:t>on all </a:t>
            </a:r>
            <a:r>
              <a:rPr lang="en-GB" dirty="0"/>
              <a:t>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909306"/>
          </a:xfrm>
        </p:spPr>
        <p:txBody>
          <a:bodyPr>
            <a:normAutofit/>
          </a:bodyPr>
          <a:lstStyle/>
          <a:p>
            <a:r>
              <a:rPr lang="en-GB" dirty="0"/>
              <a:t>Creating a Table using MySQL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544616"/>
          </a:xfrm>
        </p:spPr>
        <p:txBody>
          <a:bodyPr>
            <a:noAutofit/>
          </a:bodyPr>
          <a:lstStyle/>
          <a:p>
            <a:r>
              <a:rPr lang="en-GB" sz="2800" dirty="0"/>
              <a:t>I have used the following values for my Table: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800" dirty="0">
                <a:solidFill>
                  <a:schemeClr val="tx1"/>
                </a:solidFill>
              </a:rPr>
              <a:t>Make sure that you use similar values for your Table and click on Save once you have finished. </a:t>
            </a:r>
            <a:r>
              <a:rPr lang="en-GB" sz="2800" dirty="0"/>
              <a:t>For ID tick the </a:t>
            </a:r>
            <a:r>
              <a:rPr lang="en-GB" sz="2800" dirty="0">
                <a:solidFill>
                  <a:srgbClr val="FF0000"/>
                </a:solidFill>
              </a:rPr>
              <a:t>A_I </a:t>
            </a:r>
            <a:r>
              <a:rPr lang="en-GB" sz="2800" dirty="0"/>
              <a:t>which is autoincrement. In some versions, it is a checkbox, next to null.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3476" t="10986" b="42139"/>
          <a:stretch>
            <a:fillRect/>
          </a:stretch>
        </p:blipFill>
        <p:spPr bwMode="auto">
          <a:xfrm>
            <a:off x="1188509" y="1628800"/>
            <a:ext cx="6766981" cy="293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Populating a Table using MySQL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52736"/>
            <a:ext cx="8429684" cy="5662412"/>
          </a:xfrm>
        </p:spPr>
        <p:txBody>
          <a:bodyPr>
            <a:noAutofit/>
          </a:bodyPr>
          <a:lstStyle/>
          <a:p>
            <a:r>
              <a:rPr lang="en-GB" sz="2800" dirty="0"/>
              <a:t>Now that we have our </a:t>
            </a:r>
            <a:r>
              <a:rPr lang="en-GB" sz="2800" dirty="0" err="1"/>
              <a:t>SystemUser</a:t>
            </a:r>
            <a:r>
              <a:rPr lang="en-GB" sz="2800" dirty="0"/>
              <a:t> Table within our Database we will need to add some Data</a:t>
            </a:r>
          </a:p>
          <a:p>
            <a:r>
              <a:rPr lang="en-GB" sz="2800" dirty="0"/>
              <a:t>Add some data manually by clicking on Insert</a:t>
            </a:r>
          </a:p>
          <a:p>
            <a:r>
              <a:rPr lang="en-GB" sz="2800" dirty="0"/>
              <a:t>We will create a registration page in coming weeks that will automatically put user records in this table. </a:t>
            </a:r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5DA4-D3CA-4983-B9A8-DEC2CCFB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2" y="3619229"/>
            <a:ext cx="6364421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98F-6AD8-4481-BB0D-6326915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12064"/>
            <a:ext cx="8352928" cy="756696"/>
          </a:xfrm>
        </p:spPr>
        <p:txBody>
          <a:bodyPr/>
          <a:lstStyle/>
          <a:p>
            <a:r>
              <a:rPr lang="en-GB" dirty="0"/>
              <a:t>Populate few entries in your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0DAD9-F752-416E-969A-DE9B3AC4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24132"/>
            <a:ext cx="7772400" cy="409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FDC116-2D2E-4660-A9EC-A43EB2A54F95}"/>
              </a:ext>
            </a:extLst>
          </p:cNvPr>
          <p:cNvCxnSpPr/>
          <p:nvPr/>
        </p:nvCxnSpPr>
        <p:spPr>
          <a:xfrm flipV="1">
            <a:off x="1835696" y="5949280"/>
            <a:ext cx="14401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81AB28-0040-49FA-9DCE-3FBD52D90EEA}"/>
              </a:ext>
            </a:extLst>
          </p:cNvPr>
          <p:cNvSpPr txBox="1"/>
          <p:nvPr/>
        </p:nvSpPr>
        <p:spPr>
          <a:xfrm>
            <a:off x="1619672" y="638132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more user records, specify here how many more records</a:t>
            </a:r>
          </a:p>
        </p:txBody>
      </p:sp>
    </p:spTree>
    <p:extLst>
      <p:ext uri="{BB962C8B-B14F-4D97-AF65-F5344CB8AC3E}">
        <p14:creationId xmlns:p14="http://schemas.microsoft.com/office/powerpoint/2010/main" val="260709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In order to get used to connecting to a Database, searching through Records in a Table and Displaying the Data within each one – I am going to show you how to complete the following things using PHP: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Connecting to your Server</a:t>
            </a:r>
          </a:p>
          <a:p>
            <a:pPr lvl="1"/>
            <a:r>
              <a:rPr lang="en-GB" sz="2400" dirty="0"/>
              <a:t>Selecting your Database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Finding Records (Users) within your </a:t>
            </a:r>
            <a:r>
              <a:rPr lang="en-GB" sz="2400" dirty="0" err="1">
                <a:solidFill>
                  <a:schemeClr val="tx1"/>
                </a:solidFill>
              </a:rPr>
              <a:t>SystemUser</a:t>
            </a:r>
            <a:r>
              <a:rPr lang="en-GB" sz="2400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lang="en-GB" sz="2400" dirty="0"/>
              <a:t>Displaying all of your Records (Users) in a HTML Table within a Browser window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Once your PHP Script is working and running you should get something similar to the following screen within your Browser: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83AD4-F167-4258-871E-7D81390A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6791325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318728" cy="5662412"/>
          </a:xfrm>
        </p:spPr>
        <p:txBody>
          <a:bodyPr>
            <a:noAutofit/>
          </a:bodyPr>
          <a:lstStyle/>
          <a:p>
            <a:r>
              <a:rPr lang="en-GB" sz="2800" dirty="0"/>
              <a:t>Here is the first part of the PHP Script that I have saved as viewUsers.php. 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F3A81-B687-4E1E-8908-C1450379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4" y="2420888"/>
            <a:ext cx="8043823" cy="36703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62024"/>
            <a:ext cx="8715404" cy="5924554"/>
          </a:xfrm>
        </p:spPr>
        <p:txBody>
          <a:bodyPr>
            <a:noAutofit/>
          </a:bodyPr>
          <a:lstStyle/>
          <a:p>
            <a:r>
              <a:rPr lang="en-GB" sz="2800" dirty="0"/>
              <a:t>Remaining part of </a:t>
            </a:r>
            <a:r>
              <a:rPr lang="en-GB" sz="2800" dirty="0" err="1"/>
              <a:t>viewUsers.php</a:t>
            </a:r>
            <a:r>
              <a:rPr lang="en-GB" sz="2800" dirty="0"/>
              <a:t>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68580" indent="0">
              <a:buNone/>
            </a:pPr>
            <a:endParaRPr lang="en-GB" sz="2800" dirty="0"/>
          </a:p>
          <a:p>
            <a:pPr marL="68580" indent="0">
              <a:buNone/>
            </a:pPr>
            <a:endParaRPr lang="en-GB" sz="2800" dirty="0"/>
          </a:p>
          <a:p>
            <a:r>
              <a:rPr lang="en-GB" sz="2800" dirty="0"/>
              <a:t>View your viewUsers.php in browser, you will get the output all users details which is stored in text form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9AF7F-3A0D-4175-95DB-E4B18758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50" y="1412776"/>
            <a:ext cx="5481612" cy="44391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837298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At this point we have the following things: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A Database on our Server</a:t>
            </a:r>
          </a:p>
          <a:p>
            <a:pPr lvl="1"/>
            <a:r>
              <a:rPr lang="en-GB" sz="2400" dirty="0"/>
              <a:t>A Table called </a:t>
            </a:r>
            <a:r>
              <a:rPr lang="en-GB" sz="2400" dirty="0" err="1"/>
              <a:t>SystemUser</a:t>
            </a:r>
            <a:r>
              <a:rPr lang="en-GB" sz="2400" dirty="0"/>
              <a:t> within our Database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User Records within our </a:t>
            </a:r>
            <a:r>
              <a:rPr lang="en-GB" sz="2400" dirty="0" err="1">
                <a:solidFill>
                  <a:schemeClr val="tx1"/>
                </a:solidFill>
              </a:rPr>
              <a:t>SystemUser</a:t>
            </a:r>
            <a:r>
              <a:rPr lang="en-GB" sz="2400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lang="en-GB" sz="2400" dirty="0"/>
              <a:t>A working PHP Script that shows all of the Users within our System</a:t>
            </a:r>
          </a:p>
          <a:p>
            <a:r>
              <a:rPr lang="en-GB" sz="2800" dirty="0">
                <a:solidFill>
                  <a:schemeClr val="tx1"/>
                </a:solidFill>
              </a:rPr>
              <a:t>The next step is to create a PHP Script that will check the details, that could be entered into the Form, that was created using a PHP Script (</a:t>
            </a:r>
            <a:r>
              <a:rPr lang="en-GB" sz="2800" dirty="0"/>
              <a:t>complexLoginForm.php</a:t>
            </a:r>
            <a:r>
              <a:rPr lang="en-GB" sz="2800" dirty="0">
                <a:solidFill>
                  <a:schemeClr val="tx1"/>
                </a:solidFill>
              </a:rPr>
              <a:t>) right at the start of this Presentation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08720"/>
            <a:ext cx="8501122" cy="5806428"/>
          </a:xfrm>
        </p:spPr>
        <p:txBody>
          <a:bodyPr>
            <a:noAutofit/>
          </a:bodyPr>
          <a:lstStyle/>
          <a:p>
            <a:r>
              <a:rPr lang="en-GB" sz="2000" dirty="0"/>
              <a:t>Here is the first part of the complexLoginCheck.php Script, that will check the User’s Login details to see if the User exists within the </a:t>
            </a:r>
            <a:r>
              <a:rPr lang="en-GB" sz="2000" dirty="0" err="1"/>
              <a:t>SystemUser</a:t>
            </a:r>
            <a:r>
              <a:rPr lang="en-GB" sz="2000" dirty="0"/>
              <a:t> Table and if they do then it will check to see if the Password is correct: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47CF5-F411-4082-83E0-89ACC8A2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7" y="1974086"/>
            <a:ext cx="6588224" cy="48839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981314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39442"/>
            <a:ext cx="7094101" cy="70167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GB" sz="2800" dirty="0"/>
              <a:t>Remaining part of </a:t>
            </a:r>
            <a:r>
              <a:rPr lang="en-GB" sz="2800" dirty="0" err="1"/>
              <a:t>complexLoginCheck.php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CD7E6-2A0B-48FF-B4B9-0C0DC488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32318"/>
            <a:ext cx="6516216" cy="5253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Complex Login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For this part you may use a copy of your previous login form (simpleLoginForm.php) – make sure that you go through the following process: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Make a copy of simpleLoginForm.php</a:t>
            </a:r>
          </a:p>
          <a:p>
            <a:pPr lvl="1"/>
            <a:r>
              <a:rPr lang="en-GB" sz="2400" dirty="0"/>
              <a:t>Rename your copy to complexLoginForm.php</a:t>
            </a:r>
          </a:p>
          <a:p>
            <a:pPr lvl="1"/>
            <a:r>
              <a:rPr lang="en-GB" sz="2400" dirty="0"/>
              <a:t>Change line 2 of complexLoginForm.php so that it contains complexLoginCheck.php instead of simpleLoginCheck.php</a:t>
            </a:r>
          </a:p>
          <a:p>
            <a:r>
              <a:rPr lang="en-GB" sz="2800" dirty="0">
                <a:solidFill>
                  <a:schemeClr val="tx1"/>
                </a:solidFill>
              </a:rPr>
              <a:t>Once you have completed the above process you should end up with the code and the form on the next slide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909306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357850"/>
          </a:xfrm>
        </p:spPr>
        <p:txBody>
          <a:bodyPr>
            <a:noAutofit/>
          </a:bodyPr>
          <a:lstStyle/>
          <a:p>
            <a:r>
              <a:rPr lang="en-GB" sz="2800" dirty="0"/>
              <a:t>Testing the Script – Make sure that you test the Script for all of your Users: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Check to see if it finds all Users – Test one User at a time</a:t>
            </a:r>
          </a:p>
          <a:p>
            <a:pPr lvl="1"/>
            <a:r>
              <a:rPr lang="en-GB" sz="2400" dirty="0"/>
              <a:t>Check to see if the Passwords work for all Users – Test one User at a time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Check to see if it displays the Wrong Password message for all Users by using an incorrect Password for each User – Test one User at a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501122" cy="5429288"/>
          </a:xfrm>
        </p:spPr>
        <p:txBody>
          <a:bodyPr>
            <a:normAutofit/>
          </a:bodyPr>
          <a:lstStyle/>
          <a:p>
            <a:r>
              <a:rPr lang="en-GB" dirty="0"/>
              <a:t>Today we looked at all of the following:</a:t>
            </a:r>
          </a:p>
          <a:p>
            <a:pPr lvl="1"/>
            <a:r>
              <a:rPr lang="en-GB" dirty="0"/>
              <a:t>Using PHP to Create a Complex Login Form</a:t>
            </a:r>
          </a:p>
          <a:p>
            <a:pPr lvl="1"/>
            <a:r>
              <a:rPr lang="en-GB" dirty="0"/>
              <a:t>Creating a Database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Creating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Populating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Using PHP to Create a Script that will allow us to View the content of our Table</a:t>
            </a:r>
          </a:p>
          <a:p>
            <a:pPr lvl="1"/>
            <a:r>
              <a:rPr lang="en-GB" dirty="0"/>
              <a:t>Using PHP to Create a Complex Script to check the user’s Login details based on the data within the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Complex Login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The code: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The Form: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1596" r="19309" b="59036"/>
          <a:stretch>
            <a:fillRect/>
          </a:stretch>
        </p:blipFill>
        <p:spPr bwMode="auto">
          <a:xfrm>
            <a:off x="1000100" y="1928802"/>
            <a:ext cx="60102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23021" b="54047"/>
          <a:stretch>
            <a:fillRect/>
          </a:stretch>
        </p:blipFill>
        <p:spPr bwMode="auto">
          <a:xfrm>
            <a:off x="1000100" y="4500570"/>
            <a:ext cx="7620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B6036-6E78-49C9-89EA-C7BCC52E4E8F}"/>
              </a:ext>
            </a:extLst>
          </p:cNvPr>
          <p:cNvCxnSpPr/>
          <p:nvPr/>
        </p:nvCxnSpPr>
        <p:spPr>
          <a:xfrm flipH="1">
            <a:off x="4427984" y="1484784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Database using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/>
              <a:t>The way that this version of the login will work will be that it checks a database to see if the User’s Login details are correct or not</a:t>
            </a:r>
          </a:p>
          <a:p>
            <a:r>
              <a:rPr lang="en-GB" sz="2400" dirty="0">
                <a:solidFill>
                  <a:schemeClr val="tx1"/>
                </a:solidFill>
              </a:rPr>
              <a:t>Th</a:t>
            </a:r>
            <a:r>
              <a:rPr lang="en-GB" sz="2400" dirty="0"/>
              <a:t>e following process will happen when the User clicks on the Login button: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The Script will connect to the Database</a:t>
            </a:r>
          </a:p>
          <a:p>
            <a:pPr lvl="1"/>
            <a:r>
              <a:rPr lang="en-GB" sz="2000" dirty="0"/>
              <a:t>The Script will check the </a:t>
            </a:r>
            <a:r>
              <a:rPr lang="en-GB" sz="2000" dirty="0" err="1"/>
              <a:t>SystemUser</a:t>
            </a:r>
            <a:r>
              <a:rPr lang="en-GB" sz="2000" dirty="0"/>
              <a:t> Table in the Database to see if the Username exists</a:t>
            </a:r>
          </a:p>
          <a:p>
            <a:pPr lvl="2"/>
            <a:r>
              <a:rPr lang="en-GB" sz="2000" dirty="0"/>
              <a:t>If the Script finds the User then it will check the </a:t>
            </a:r>
            <a:r>
              <a:rPr lang="en-GB" sz="2000" dirty="0" err="1"/>
              <a:t>SystemUser</a:t>
            </a:r>
            <a:r>
              <a:rPr lang="en-GB" sz="2000" dirty="0"/>
              <a:t> Table to see if the Password matches the Username</a:t>
            </a:r>
          </a:p>
          <a:p>
            <a:pPr lvl="3"/>
            <a:r>
              <a:rPr lang="en-GB" sz="1800" dirty="0"/>
              <a:t>If the Password matches then the User will have access to the System</a:t>
            </a:r>
          </a:p>
          <a:p>
            <a:pPr lvl="3"/>
            <a:r>
              <a:rPr lang="en-GB" sz="1800" dirty="0"/>
              <a:t>If the Password does not match then a ‘Wrong Password’ message will appear</a:t>
            </a: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If the Script does not find the User then a ‘User not found’ message will appear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Database using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/>
              <a:t>Before we can write the Script that accesses the Table within the Database we will need to create the Database on our Server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Click on the Admin for MySQL as shown in the image below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14876" y="5072074"/>
            <a:ext cx="1000132" cy="78581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E8F56-996E-4D27-A493-AE2F857C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4590781" cy="3018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0A7B-A8FC-4D62-885D-8D375ECD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8C72-71CB-48AA-B5BC-E5AF9D0E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544616"/>
          </a:xfrm>
        </p:spPr>
        <p:txBody>
          <a:bodyPr/>
          <a:lstStyle/>
          <a:p>
            <a:r>
              <a:rPr lang="en-GB" dirty="0"/>
              <a:t>Click on create Database</a:t>
            </a:r>
          </a:p>
          <a:p>
            <a:r>
              <a:rPr lang="en-GB" dirty="0"/>
              <a:t>Enter useful name for DB, </a:t>
            </a:r>
          </a:p>
          <a:p>
            <a:pPr marL="68580" indent="0">
              <a:buNone/>
            </a:pPr>
            <a:r>
              <a:rPr lang="en-GB" dirty="0"/>
              <a:t>       I call it  socnet</a:t>
            </a:r>
          </a:p>
          <a:p>
            <a:r>
              <a:rPr lang="en-GB" dirty="0"/>
              <a:t>It will prompt to create table,</a:t>
            </a:r>
          </a:p>
          <a:p>
            <a:pPr marL="68580" indent="0">
              <a:buNone/>
            </a:pPr>
            <a:r>
              <a:rPr lang="en-GB" dirty="0"/>
              <a:t>   check next slide for table creation. </a:t>
            </a:r>
          </a:p>
          <a:p>
            <a:endParaRPr lang="en-GB" dirty="0"/>
          </a:p>
          <a:p>
            <a:endParaRPr lang="en-GB" dirty="0"/>
          </a:p>
          <a:p>
            <a:pPr marL="6858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A4526-4361-42EA-BAAF-89008907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78" y="1052736"/>
            <a:ext cx="347802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Table using MySQL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This is where you will have to name your Table and you will also need to say how many fields you are going to include in your Table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1672" b="31115"/>
          <a:stretch>
            <a:fillRect/>
          </a:stretch>
        </p:blipFill>
        <p:spPr bwMode="auto">
          <a:xfrm>
            <a:off x="828705" y="1928802"/>
            <a:ext cx="802957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Table using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 have used the following values: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Once you have entered your values then click on Go to continue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1672" b="32464"/>
          <a:stretch>
            <a:fillRect/>
          </a:stretch>
        </p:blipFill>
        <p:spPr bwMode="auto">
          <a:xfrm>
            <a:off x="828705" y="1868796"/>
            <a:ext cx="80295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5429256" y="2143116"/>
            <a:ext cx="3214710" cy="714380"/>
          </a:xfrm>
          <a:prstGeom prst="wedgeRectCallout">
            <a:avLst>
              <a:gd name="adj1" fmla="val -97564"/>
              <a:gd name="adj2" fmla="val 14221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Table will be called </a:t>
            </a:r>
            <a:r>
              <a:rPr lang="en-GB" dirty="0" err="1">
                <a:solidFill>
                  <a:schemeClr val="bg1"/>
                </a:solidFill>
              </a:rPr>
              <a:t>SystemUser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86578" y="3571876"/>
            <a:ext cx="1928826" cy="714380"/>
          </a:xfrm>
          <a:prstGeom prst="wedgeRectCallout">
            <a:avLst>
              <a:gd name="adj1" fmla="val -68926"/>
              <a:gd name="adj2" fmla="val -537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There will be 6 Fields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Table using MySQL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800" dirty="0">
                <a:solidFill>
                  <a:schemeClr val="tx1"/>
                </a:solidFill>
              </a:rPr>
              <a:t>This screen will allow you to name all of your Fields as well as determine their Data Types and other settings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476" t="10986" b="42139"/>
          <a:stretch>
            <a:fillRect/>
          </a:stretch>
        </p:blipFill>
        <p:spPr bwMode="auto">
          <a:xfrm>
            <a:off x="428596" y="1928802"/>
            <a:ext cx="857102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4245</TotalTime>
  <Words>1096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Introduction</vt:lpstr>
      <vt:lpstr>Creating a Complex Login Form </vt:lpstr>
      <vt:lpstr>Creating a Complex Login Form </vt:lpstr>
      <vt:lpstr>Creating a Database using MySQL</vt:lpstr>
      <vt:lpstr>Creating a Database using MySQL</vt:lpstr>
      <vt:lpstr>Create a Database</vt:lpstr>
      <vt:lpstr>Creating a Table using MySQL – </vt:lpstr>
      <vt:lpstr>Creating a Table using MySQL</vt:lpstr>
      <vt:lpstr>Creating a Table using MySQL </vt:lpstr>
      <vt:lpstr>Creating a Table using MySQL </vt:lpstr>
      <vt:lpstr>Populating a Table using MySQL </vt:lpstr>
      <vt:lpstr>Populate few entries in your table</vt:lpstr>
      <vt:lpstr>Viewing a Table using a PHP Script</vt:lpstr>
      <vt:lpstr>Viewing a Table using a PHP Script</vt:lpstr>
      <vt:lpstr>Viewing a Table using a PHP Script</vt:lpstr>
      <vt:lpstr>Viewing a Table using a PHP Script</vt:lpstr>
      <vt:lpstr>Creating a Complex Login Script </vt:lpstr>
      <vt:lpstr>Creating a Complex Login Script </vt:lpstr>
      <vt:lpstr>Creating a Complex Login Script </vt:lpstr>
      <vt:lpstr>Creating a Complex Login Script </vt:lpstr>
      <vt:lpstr>Summary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Imran Khan</cp:lastModifiedBy>
  <cp:revision>458</cp:revision>
  <dcterms:created xsi:type="dcterms:W3CDTF">2011-09-02T14:20:14Z</dcterms:created>
  <dcterms:modified xsi:type="dcterms:W3CDTF">2020-10-17T07:50:18Z</dcterms:modified>
</cp:coreProperties>
</file>