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5"/>
  </p:notesMasterIdLst>
  <p:sldIdLst>
    <p:sldId id="268" r:id="rId2"/>
    <p:sldId id="390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ED6C00"/>
    <a:srgbClr val="2BB7B3"/>
    <a:srgbClr val="063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5" autoAdjust="0"/>
    <p:restoredTop sz="88419" autoAdjust="0"/>
  </p:normalViewPr>
  <p:slideViewPr>
    <p:cSldViewPr snapToGrid="0" showGuides="1">
      <p:cViewPr varScale="1">
        <p:scale>
          <a:sx n="107" d="100"/>
          <a:sy n="107" d="100"/>
        </p:scale>
        <p:origin x="830" y="82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3E8AA-9054-4920-A7BF-168322D954ED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BF69E-8F01-42DF-8F0B-BD9970566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1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BF69E-8F01-42DF-8F0B-BD99705666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9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BF69E-8F01-42DF-8F0B-BD99705666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9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BF69E-8F01-42DF-8F0B-BD99705666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88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BF69E-8F01-42DF-8F0B-BD99705666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48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BF69E-8F01-42DF-8F0B-BD99705666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5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BF69E-8F01-42DF-8F0B-BD99705666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5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BF69E-8F01-42DF-8F0B-BD99705666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9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BF69E-8F01-42DF-8F0B-BD99705666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1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BF69E-8F01-42DF-8F0B-BD997056665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16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BF69E-8F01-42DF-8F0B-BD99705666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31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BF69E-8F01-42DF-8F0B-BD99705666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1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BF69E-8F01-42DF-8F0B-BD99705666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4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BF69E-8F01-42DF-8F0B-BD99705666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0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6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9">
            <a:extLst>
              <a:ext uri="{FF2B5EF4-FFF2-40B4-BE49-F238E27FC236}">
                <a16:creationId xmlns:a16="http://schemas.microsoft.com/office/drawing/2014/main" id="{69E18F1C-F623-784D-87E0-693311E6A484}"/>
              </a:ext>
            </a:extLst>
          </p:cNvPr>
          <p:cNvSpPr/>
          <p:nvPr userDrawn="1"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43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2196265E-BE18-4DBD-BF8C-C270D59D5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EF117C-29D9-4D6A-95C3-F71232CF5D64}"/>
              </a:ext>
            </a:extLst>
          </p:cNvPr>
          <p:cNvSpPr txBox="1"/>
          <p:nvPr/>
        </p:nvSpPr>
        <p:spPr>
          <a:xfrm>
            <a:off x="617220" y="2420116"/>
            <a:ext cx="1102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SLDS 2023: Project 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16A234-D015-479F-A062-A61D12F26384}"/>
              </a:ext>
            </a:extLst>
          </p:cNvPr>
          <p:cNvSpPr/>
          <p:nvPr/>
        </p:nvSpPr>
        <p:spPr>
          <a:xfrm>
            <a:off x="617220" y="3458020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1849446-353D-43E8-8785-664EB2EC1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467" y="5720491"/>
            <a:ext cx="3057110" cy="5617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0C0402D-610F-45F0-86E3-116E4FB234D7}"/>
              </a:ext>
            </a:extLst>
          </p:cNvPr>
          <p:cNvSpPr txBox="1"/>
          <p:nvPr/>
        </p:nvSpPr>
        <p:spPr>
          <a:xfrm>
            <a:off x="617219" y="3622359"/>
            <a:ext cx="8388236" cy="77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2023.4.10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2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515938" y="560070"/>
            <a:ext cx="408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项目</a:t>
            </a:r>
            <a:r>
              <a:rPr lang="en-US" altLang="zh-CN" sz="3200" b="1" dirty="0">
                <a:solidFill>
                  <a:srgbClr val="2F2E41"/>
                </a:solidFill>
                <a:latin typeface="+mj-ea"/>
                <a:ea typeface="+mj-ea"/>
              </a:rPr>
              <a:t>3</a:t>
            </a: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：客户流失预测</a:t>
            </a:r>
            <a:endParaRPr kumimoji="0" lang="zh-CN" altLang="en-US" sz="3600" b="1" i="0" u="none" strike="noStrike" kern="1200" cap="none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8EE27E53-0A19-A247-81B2-553AF6B2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873211"/>
            <a:ext cx="11160124" cy="418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项目要求：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模型选择与训练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将数据集分为训练集和测试集。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尝试多种分类模型（如逻辑回归、随机森林、支持向量机等），使用交叉验证评估模型表现。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选择最佳模型并进行参数调优（如使用网格搜索或随机搜索）。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模型评估与分析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使用评估指标（如准确率、混淆矩阵、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F1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分数等）评估最终选定模型在测试集上的表现。</a:t>
            </a: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分析模型的预测结果，讨论可能的改进方法。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项目报告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撰写一份简要的项目报告，总结项目的目的、方法、结果和结论。</a:t>
            </a:r>
          </a:p>
        </p:txBody>
      </p:sp>
    </p:spTree>
    <p:extLst>
      <p:ext uri="{BB962C8B-B14F-4D97-AF65-F5344CB8AC3E}">
        <p14:creationId xmlns:p14="http://schemas.microsoft.com/office/powerpoint/2010/main" val="420004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515938" y="560070"/>
            <a:ext cx="4910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项目</a:t>
            </a:r>
            <a:r>
              <a:rPr lang="en-US" altLang="zh-CN" sz="3200" b="1" dirty="0">
                <a:solidFill>
                  <a:srgbClr val="2F2E41"/>
                </a:solidFill>
                <a:latin typeface="+mj-ea"/>
                <a:ea typeface="+mj-ea"/>
              </a:rPr>
              <a:t>4</a:t>
            </a: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：电影评论情感分析</a:t>
            </a:r>
            <a:endParaRPr kumimoji="0" lang="zh-CN" altLang="en-US" sz="3600" b="1" i="0" u="none" strike="noStrike" kern="1200" cap="none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8EE27E53-0A19-A247-81B2-553AF6B2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873211"/>
            <a:ext cx="11160124" cy="417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项目简介：在这个项目中，运用统计学习方法对电影评论的情感进行分析。项目将使用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及其相关库（如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NumPy, Pandas, scikit-learn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等）来实现。需要从一个电影评论数据集中提取文本特征，然后选择合适的模型进行训练和评估。</a:t>
            </a: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数据集：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IMDB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电影评论数据集（可以从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Kaggle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下载）</a:t>
            </a: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项目提交内容：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一份包含完整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代码的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Jupyter Notebook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altLang="zh-CN" sz="1800" dirty="0" err="1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文件，其中应包括注释以解释代码的作用。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一份简要的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PDF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项目报告，总结项目的目的、方法、结果和结论。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515938" y="560070"/>
            <a:ext cx="4910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项目</a:t>
            </a:r>
            <a:r>
              <a:rPr lang="en-US" altLang="zh-CN" sz="3200" b="1" dirty="0">
                <a:solidFill>
                  <a:srgbClr val="2F2E41"/>
                </a:solidFill>
                <a:latin typeface="+mj-ea"/>
                <a:ea typeface="+mj-ea"/>
              </a:rPr>
              <a:t>4</a:t>
            </a: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：电影评论情感分析</a:t>
            </a:r>
            <a:endParaRPr kumimoji="0" lang="zh-CN" altLang="en-US" sz="3600" b="1" i="0" u="none" strike="noStrike" kern="1200" cap="none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8EE27E53-0A19-A247-81B2-553AF6B2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873211"/>
            <a:ext cx="11160124" cy="33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项目要求：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数据获取与预处理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Pandas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库对数据进行初步观察和处理，例如缺失值处理、文本清洗等。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对文本数据进行预处理，如分词、词干提取、去除停用词等。</a:t>
            </a: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特征提取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使用词袋模型、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TF-IDF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或其他方法将文本数据转换为数值特征。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可以尝试使用词嵌入（如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Word2Vec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1800" dirty="0" err="1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GloVe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）作为文本特征。</a:t>
            </a:r>
          </a:p>
        </p:txBody>
      </p:sp>
    </p:spTree>
    <p:extLst>
      <p:ext uri="{BB962C8B-B14F-4D97-AF65-F5344CB8AC3E}">
        <p14:creationId xmlns:p14="http://schemas.microsoft.com/office/powerpoint/2010/main" val="295385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515938" y="560070"/>
            <a:ext cx="4910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项目</a:t>
            </a:r>
            <a:r>
              <a:rPr lang="en-US" altLang="zh-CN" sz="3200" b="1" dirty="0">
                <a:solidFill>
                  <a:srgbClr val="2F2E41"/>
                </a:solidFill>
                <a:latin typeface="+mj-ea"/>
                <a:ea typeface="+mj-ea"/>
              </a:rPr>
              <a:t>4</a:t>
            </a: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：电影评论情感分析</a:t>
            </a:r>
            <a:endParaRPr kumimoji="0" lang="zh-CN" altLang="en-US" sz="3600" b="1" i="0" u="none" strike="noStrike" kern="1200" cap="none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8EE27E53-0A19-A247-81B2-553AF6B2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873211"/>
            <a:ext cx="11160124" cy="418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项目要求：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模型选择与训练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将数据集分为训练集和测试集。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尝试多种分类模型（如逻辑回归、支持向量机、朴素贝叶斯等），使用交叉验证评估模型表现。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选择最佳模型并进行参数调优（如使用网格搜索或随机搜索）。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模型评估与分析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使用评估指标（如准确率、混淆矩阵、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F1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分数等）评估最终选定模型在测试集上的表现。</a:t>
            </a: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分析模型的预测结果，讨论可能的改进方法。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项目报告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撰写一份简要的项目报告，总结项目的目的、方法、结果和结论。</a:t>
            </a:r>
          </a:p>
        </p:txBody>
      </p:sp>
    </p:spTree>
    <p:extLst>
      <p:ext uri="{BB962C8B-B14F-4D97-AF65-F5344CB8AC3E}">
        <p14:creationId xmlns:p14="http://schemas.microsoft.com/office/powerpoint/2010/main" val="114390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515938" y="560070"/>
            <a:ext cx="3331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项目</a:t>
            </a:r>
            <a:r>
              <a:rPr kumimoji="0" lang="en-US" altLang="zh-CN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1</a:t>
            </a: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：房价预测</a:t>
            </a:r>
            <a:endParaRPr kumimoji="0" lang="zh-CN" altLang="en-US" sz="3600" b="1" i="0" u="none" strike="noStrike" kern="1200" cap="none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8EE27E53-0A19-A247-81B2-553AF6B2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873211"/>
            <a:ext cx="11160124" cy="37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项目简介：在这个项目中，运用统计学习方法对房价进行预测。项目将使用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及其相关库（如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NumPy, Pandas, scikit-learn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等）来实现。需要从一个房价数据集中提取特征，然后选择合适的模型进行训练和评估。</a:t>
            </a: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数据集：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 </a:t>
            </a:r>
            <a:r>
              <a:rPr lang="en-US" altLang="zh-CN" sz="1800" dirty="0" err="1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Houseprice</a:t>
            </a: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项目提交内容：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一份包含完整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代码的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Jupyter Notebook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altLang="zh-CN" sz="1800" dirty="0" err="1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文件，其中应包括注释以解释代码的作用。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一份简要的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PDF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项目报告，总结项目的目的、方法、结果和结论。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8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515938" y="560070"/>
            <a:ext cx="3331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项目</a:t>
            </a:r>
            <a:r>
              <a:rPr kumimoji="0" lang="en-US" altLang="zh-CN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1</a:t>
            </a: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：房价预测</a:t>
            </a:r>
            <a:endParaRPr kumimoji="0" lang="zh-CN" altLang="en-US" sz="3600" b="1" i="0" u="none" strike="noStrike" kern="1200" cap="none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8EE27E53-0A19-A247-81B2-553AF6B2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873211"/>
            <a:ext cx="11160124" cy="33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项目要求：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数据获取与预处理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选择波士顿房价数据集（可从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scikit-learn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库中直接获取或从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URL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下载）。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Pandas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库对数据进行初步观察和处理，例如缺失值处理、离群值处理等。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对数据进行特征工程，如特征选择、特征缩放等。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数据可视化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Matplotlib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Seaborn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库对数据进行可视化分析，例如绘制散点图、箱线图等，以了解数据特征与房价之间的关系。</a:t>
            </a:r>
          </a:p>
        </p:txBody>
      </p:sp>
    </p:spTree>
    <p:extLst>
      <p:ext uri="{BB962C8B-B14F-4D97-AF65-F5344CB8AC3E}">
        <p14:creationId xmlns:p14="http://schemas.microsoft.com/office/powerpoint/2010/main" val="147258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515938" y="560070"/>
            <a:ext cx="3331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项目</a:t>
            </a:r>
            <a:r>
              <a:rPr kumimoji="0" lang="en-US" altLang="zh-CN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1</a:t>
            </a: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：房价预测</a:t>
            </a:r>
            <a:endParaRPr kumimoji="0" lang="zh-CN" altLang="en-US" sz="3600" b="1" i="0" u="none" strike="noStrike" kern="1200" cap="none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8EE27E53-0A19-A247-81B2-553AF6B2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873211"/>
            <a:ext cx="11160124" cy="418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项目要求：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模型选择与训练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将数据集分为训练集和测试集。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尝试多种回归模型（如线性回归、岭回归、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Lasso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回归、决策树回归等），使用交叉验证评估模型表现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选择最佳模型并进行参数调优（如使用网格搜索或随机搜索）。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模型评估与分析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使用评估指标（如均方误差、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R²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分数等）评估最终选定模型在测试集上的表现。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分析模型的预测结果，讨论可能的改进方法。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项目报告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撰写一份简要的项目报告，总结项目的目的、方法、结果和结论。</a:t>
            </a:r>
          </a:p>
        </p:txBody>
      </p:sp>
    </p:spTree>
    <p:extLst>
      <p:ext uri="{BB962C8B-B14F-4D97-AF65-F5344CB8AC3E}">
        <p14:creationId xmlns:p14="http://schemas.microsoft.com/office/powerpoint/2010/main" val="3696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515938" y="560070"/>
            <a:ext cx="408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项目</a:t>
            </a:r>
            <a:r>
              <a:rPr lang="en-US" altLang="zh-CN" sz="3200" b="1" dirty="0">
                <a:solidFill>
                  <a:srgbClr val="2F2E41"/>
                </a:solidFill>
                <a:latin typeface="+mj-ea"/>
                <a:ea typeface="+mj-ea"/>
              </a:rPr>
              <a:t>2</a:t>
            </a: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：手写数字识别</a:t>
            </a:r>
            <a:endParaRPr kumimoji="0" lang="zh-CN" altLang="en-US" sz="3600" b="1" i="0" u="none" strike="noStrike" kern="1200" cap="none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8EE27E53-0A19-A247-81B2-553AF6B2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873211"/>
            <a:ext cx="11160124" cy="417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项目简介：在这个项目中，运用统计学习方法对手写数字进行识别。项目将使用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及其相关库（如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NumPy, Pandas, scikit-learn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等）来实现。需要从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MNIST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手写数字数据集中提取特征，然后选择合适的模型进行训练和评估。</a:t>
            </a: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数据集：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MNIST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项目提交内容：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一份包含完整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代码的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Jupyter Notebook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altLang="zh-CN" sz="1800" dirty="0" err="1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文件，其中应包括注释以解释代码的作用。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一份简要的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PDF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项目报告，总结项目的目的、方法、结果和结论。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1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515938" y="560070"/>
            <a:ext cx="408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项目</a:t>
            </a:r>
            <a:r>
              <a:rPr lang="en-US" altLang="zh-CN" sz="3200" b="1" dirty="0">
                <a:solidFill>
                  <a:srgbClr val="2F2E41"/>
                </a:solidFill>
                <a:latin typeface="+mj-ea"/>
                <a:ea typeface="+mj-ea"/>
              </a:rPr>
              <a:t>2</a:t>
            </a: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：手写数字识别</a:t>
            </a:r>
            <a:endParaRPr kumimoji="0" lang="zh-CN" altLang="en-US" sz="3600" b="1" i="0" u="none" strike="noStrike" kern="1200" cap="none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8EE27E53-0A19-A247-81B2-553AF6B2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873211"/>
            <a:ext cx="11160124" cy="293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项目要求：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数据获取与预处理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Pandas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库对数据进行初步观察和处理，例如检查缺失值、数据类型转换等。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对图像数据进行特征提取，如平均像素值、直方图特征等。</a:t>
            </a: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数据可视化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Matplotlib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库对手写数字图像进行可视化，展示数据集的样本分布。</a:t>
            </a:r>
          </a:p>
        </p:txBody>
      </p:sp>
    </p:spTree>
    <p:extLst>
      <p:ext uri="{BB962C8B-B14F-4D97-AF65-F5344CB8AC3E}">
        <p14:creationId xmlns:p14="http://schemas.microsoft.com/office/powerpoint/2010/main" val="301127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515938" y="560070"/>
            <a:ext cx="408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项目</a:t>
            </a:r>
            <a:r>
              <a:rPr lang="en-US" altLang="zh-CN" sz="3200" b="1" dirty="0">
                <a:solidFill>
                  <a:srgbClr val="2F2E41"/>
                </a:solidFill>
                <a:latin typeface="+mj-ea"/>
                <a:ea typeface="+mj-ea"/>
              </a:rPr>
              <a:t>2</a:t>
            </a: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：手写数字识别</a:t>
            </a:r>
            <a:endParaRPr kumimoji="0" lang="zh-CN" altLang="en-US" sz="3600" b="1" i="0" u="none" strike="noStrike" kern="1200" cap="none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8EE27E53-0A19-A247-81B2-553AF6B2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873211"/>
            <a:ext cx="11160124" cy="418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项目要求：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模型选择与训练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将数据集分为训练集和测试集。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尝试多种分类模型（如支持向量机、随机森林、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k-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最近邻等），使用交叉验证评估模型表现。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选择最佳模型并进行参数调优（如使用网格搜索或随机搜索）。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模型评估与分析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使用评估指标（如准确率、混淆矩阵等）评估最终选定模型在测试集上的表现。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分析模型的预测结果，讨论可能的改进方法。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项目报告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撰写一份简要的项目报告，总结项目的目的、方法、结果和结论。</a:t>
            </a:r>
          </a:p>
        </p:txBody>
      </p:sp>
    </p:spTree>
    <p:extLst>
      <p:ext uri="{BB962C8B-B14F-4D97-AF65-F5344CB8AC3E}">
        <p14:creationId xmlns:p14="http://schemas.microsoft.com/office/powerpoint/2010/main" val="132043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515938" y="560070"/>
            <a:ext cx="408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项目</a:t>
            </a:r>
            <a:r>
              <a:rPr lang="en-US" altLang="zh-CN" sz="3200" b="1" dirty="0">
                <a:solidFill>
                  <a:srgbClr val="2F2E41"/>
                </a:solidFill>
                <a:latin typeface="+mj-ea"/>
                <a:ea typeface="+mj-ea"/>
              </a:rPr>
              <a:t>3</a:t>
            </a: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：客户流失预测</a:t>
            </a:r>
            <a:endParaRPr kumimoji="0" lang="zh-CN" altLang="en-US" sz="3600" b="1" i="0" u="none" strike="noStrike" kern="1200" cap="none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8EE27E53-0A19-A247-81B2-553AF6B2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873211"/>
            <a:ext cx="11160124" cy="417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项目简介：在这个项目中，运用统计学习方法对客户流失进行预测。项目将使用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及其相关库（如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NumPy, Pandas, scikit-learn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等）来实现。需要从一个客户流失数据集中提取特征，然后选择合适的模型进行训练和评估。</a:t>
            </a: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数据集：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Telco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客户流失数据集或自行选择</a:t>
            </a: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项目提交内容：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一份包含完整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代码的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Jupyter Notebook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altLang="zh-CN" sz="1800" dirty="0" err="1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文件，其中应包括注释以解释代码的作用。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一份简要的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PDF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项目报告，总结项目的目的、方法、结果和结论。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3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515938" y="560070"/>
            <a:ext cx="408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项目</a:t>
            </a:r>
            <a:r>
              <a:rPr lang="en-US" altLang="zh-CN" sz="3200" b="1" dirty="0">
                <a:solidFill>
                  <a:srgbClr val="2F2E41"/>
                </a:solidFill>
                <a:latin typeface="+mj-ea"/>
                <a:ea typeface="+mj-ea"/>
              </a:rPr>
              <a:t>3</a:t>
            </a:r>
            <a:r>
              <a:rPr kumimoji="0" lang="zh-CN" altLang="en-US" sz="3200" b="1" i="0" u="none" strike="noStrike" kern="1200" cap="none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+mj-ea"/>
                <a:ea typeface="+mj-ea"/>
              </a:rPr>
              <a:t>：客户流失预测</a:t>
            </a:r>
            <a:endParaRPr kumimoji="0" lang="zh-CN" altLang="en-US" sz="3600" b="1" i="0" u="none" strike="noStrike" kern="1200" cap="none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8EE27E53-0A19-A247-81B2-553AF6B2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873211"/>
            <a:ext cx="11160124" cy="376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项目要求：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数据获取与预处理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选择一个客户流失数据集（可以从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Kaggle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寻找合适数据集）。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Pandas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库对数据进行初步观察和处理，例如缺失值处理、离群值处理、数据类型转换等。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对数据进行特征工程，如特征选择、特征缩放、独热编码等。</a:t>
            </a:r>
            <a:endParaRPr lang="en-US" altLang="zh-CN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rgbClr val="003F4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数据可视化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Matplotlib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Seaborn</a:t>
            </a:r>
            <a:r>
              <a:rPr lang="zh-CN" altLang="en-US" sz="1800" dirty="0">
                <a:solidFill>
                  <a:srgbClr val="003F4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库对数据进行可视化分析，例如绘制散点图、箱线图等，以了解数据特征与客户流失之间的关系。</a:t>
            </a:r>
          </a:p>
        </p:txBody>
      </p:sp>
    </p:spTree>
    <p:extLst>
      <p:ext uri="{BB962C8B-B14F-4D97-AF65-F5344CB8AC3E}">
        <p14:creationId xmlns:p14="http://schemas.microsoft.com/office/powerpoint/2010/main" val="638055020"/>
      </p:ext>
    </p:extLst>
  </p:cSld>
  <p:clrMapOvr>
    <a:masterClrMapping/>
  </p:clrMapOvr>
</p:sld>
</file>

<file path=ppt/theme/theme1.xml><?xml version="1.0" encoding="utf-8"?>
<a:theme xmlns:a="http://schemas.openxmlformats.org/drawingml/2006/main" name="已停用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1329</Words>
  <Application>Microsoft Office PowerPoint</Application>
  <PresentationFormat>宽屏</PresentationFormat>
  <Paragraphs>126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思源黑体 CN Bold</vt:lpstr>
      <vt:lpstr>Arial</vt:lpstr>
      <vt:lpstr>Calibri</vt:lpstr>
      <vt:lpstr>Times New Roman</vt:lpstr>
      <vt:lpstr>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王 仲华</cp:lastModifiedBy>
  <cp:revision>196</cp:revision>
  <dcterms:created xsi:type="dcterms:W3CDTF">2019-12-12T09:10:32Z</dcterms:created>
  <dcterms:modified xsi:type="dcterms:W3CDTF">2023-04-09T14:20:51Z</dcterms:modified>
</cp:coreProperties>
</file>