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03F2-EF48-47F0-B726-153D1EF0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30A7-66AB-4238-B587-A4205967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9028-3411-49B7-BB31-37035754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D2-5B8D-496A-B989-EA4423B6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02C4-5FF7-4A02-BD43-5724DDD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3DD7-26A8-4770-BCB7-7C7BBCF3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1D26-DA63-4EB6-8A0A-E1ACABD8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9A71-2398-496B-9F2F-01F573EB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E60E-8663-4496-B12F-47CEF40D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8103-9C4D-4E30-B600-F088FEA1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C26C-A311-43C4-AFA4-C8FE3CB01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18C25-F9C3-4B47-BBFB-F18FD700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027B-D5E7-4969-992D-41C9FE42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D9FA-9545-491F-8918-57AE3EC5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0261-F0AE-493B-8E8C-7CD23973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ED7-EF78-42E5-8A4E-831F9CE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E107-C2D3-4376-AA42-7546B114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75F9-2006-4BCF-975D-0D2EAF14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BC1C-6363-4951-BCBD-3362521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A609-D0E6-4921-8B07-2447047E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E52-56CE-4107-AC02-5F79DF2F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2CD6-2010-4CC8-9956-B8C042DF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1B9A-39CE-4949-88AA-1BFB8EDE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E12C-449A-453A-BFED-D0D0993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C8D4-8C19-4FDB-893D-49D8F5DA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9DA-8AD7-421A-BF5D-47A859F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2F4-E082-4B0A-A4F6-90ABED9B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1AE6-45A8-4BE1-832D-DAAD41C9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AEF9-7912-4515-A095-7886C20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A24A5-86AD-4603-93B0-05F4ECE0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53FF-4FFC-46C3-8CC5-F649AD2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1B7-D507-4ADF-9F22-FEF6239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0B63-7557-4EDC-B8F5-089901D8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7695-860B-48E4-98AB-B99ACB94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6F3CB-9AA0-406B-AE62-F7877583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EA33-1E61-4BB5-97C9-83535DD5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2FA9-CBF6-4967-B2B7-9CE12689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ED502-7B57-4A8E-80EF-8C30E638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4BF18-A9F6-447A-A63D-9FF2025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0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19F1-9E09-44B4-935A-0BD8DD67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4220A-5886-441D-9596-D2FC098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BDB1-6C79-47A3-AA63-521D9D0C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D4464-977F-446C-8520-6F2516AF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2B01C-E757-43D7-95D4-9C6195D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981B1-D054-4E63-889D-79675E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ACC2-2930-403D-B2AA-2D063CD6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762-F4E1-45C9-88CF-6104880D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C7A-224D-41BB-8DF8-7345B854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6BA4-E9FE-414F-A2D5-31D9D627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5B7DB-5A39-4344-AAA0-BDE1024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E0B7-B93F-4076-9F58-87CCFAB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E7DD-200A-4667-816B-B4A1BBD7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E8EE-D15E-4551-BE5F-0BA3953A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50A4F-B71D-4050-8AA1-DB54CBF86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BB8A-A507-40E2-A9FF-9EB5F022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182B7-8953-46D6-B095-EE21598C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491A-A0F7-4759-8D94-D985E65E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9220B-8239-484B-A531-349343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339A4-39EA-4EC2-B5CC-5B8789F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408F-D2A0-4550-941D-72909671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6F3C-ACF2-4B0C-B172-32F9F0E5E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D01C-8248-44C7-B863-F395CC98DB1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964C-F591-4332-A8E4-312D70A4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5EC8-9669-4D84-BB9B-F03CAB71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5936-CDBF-4749-9FA4-F2EEEF83E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A3F540-FCF8-4915-AD41-3942A226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8" y="2070297"/>
            <a:ext cx="5852172" cy="437084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B04A058-05F7-4395-86D1-561D7368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0297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15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</dc:creator>
  <cp:lastModifiedBy>vijay kumar</cp:lastModifiedBy>
  <cp:revision>3</cp:revision>
  <dcterms:created xsi:type="dcterms:W3CDTF">2020-07-12T22:44:42Z</dcterms:created>
  <dcterms:modified xsi:type="dcterms:W3CDTF">2020-07-14T09:35:15Z</dcterms:modified>
</cp:coreProperties>
</file>