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8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4A65-AAC9-4AB8-962D-CA45938C2CB4}" type="datetime1">
              <a:rPr lang="pt-BR" smtClean="0"/>
              <a:t>02/12/2019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D26D-BDAD-4BE4-8B68-1FA4609932EE}" type="datetime1">
              <a:rPr lang="pt-BR" noProof="0" smtClean="0"/>
              <a:pPr/>
              <a:t>02/12/2019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9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4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4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3DFAC7-500C-4657-9F09-EFB6EB681B1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97BD1-D939-4091-A41D-E3A12612614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6ABD4-BE50-4E9E-A853-C5C696A9DBC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4E93E-4759-4993-8BA9-163BEF3D2210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BC0A584-EDF5-431A-95E2-CD7067492903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7BBA2-AB04-4BCA-8157-705BAE44033C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de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8D342-2B1B-4D24-A8B3-0ACC231DF6A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13EB0-5314-443D-97C2-85228EEDDEFB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a direit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22269-AA3C-4A28-AFBB-46A01F1306F9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CD5E1-CED2-40B1-AC5F-0B3D52F2DA5D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6E7CC-6F74-4D1B-9650-F51472ADAD9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C96C6-FBBD-4B72-813B-2B255243569F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DF989F1-84B6-43D8-A4D3-3F8A46D6C17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C3D00C-5390-4B23-A385-CB48E278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2" y="4508742"/>
            <a:ext cx="2803944" cy="2020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BF389-8E39-4442-8490-31C214E484EE}"/>
              </a:ext>
            </a:extLst>
          </p:cNvPr>
          <p:cNvSpPr txBox="1"/>
          <p:nvPr/>
        </p:nvSpPr>
        <p:spPr>
          <a:xfrm>
            <a:off x="3737115" y="3851946"/>
            <a:ext cx="8123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DCC 168 – Testes de Software</a:t>
            </a:r>
            <a:br>
              <a:rPr lang="en-US" sz="4000" dirty="0"/>
            </a:br>
            <a:br>
              <a:rPr lang="en-US" sz="3200" dirty="0"/>
            </a:br>
            <a:r>
              <a:rPr lang="en-US" sz="3200" dirty="0"/>
              <a:t>Daniel Varoto</a:t>
            </a:r>
            <a:br>
              <a:rPr lang="en-US" sz="3200" dirty="0"/>
            </a:br>
            <a:r>
              <a:rPr lang="en-US" sz="3200" dirty="0"/>
              <a:t>Julio Trindade</a:t>
            </a:r>
          </a:p>
          <a:p>
            <a:pPr algn="r"/>
            <a:r>
              <a:rPr lang="en-US" sz="3200" dirty="0"/>
              <a:t>Otávio Augusto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desenvolvimento funcional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Execução</a:t>
            </a:r>
            <a:r>
              <a:rPr lang="en-US" sz="2000" dirty="0"/>
              <a:t> do </a:t>
            </a:r>
            <a:r>
              <a:rPr lang="en-US" sz="2000" dirty="0" err="1"/>
              <a:t>jogo</a:t>
            </a:r>
            <a:r>
              <a:rPr lang="en-US" sz="2000" dirty="0"/>
              <a:t> e </a:t>
            </a:r>
            <a:r>
              <a:rPr lang="en-US" sz="2000" dirty="0" err="1"/>
              <a:t>mapeamento</a:t>
            </a:r>
            <a:r>
              <a:rPr lang="en-US" sz="2000" dirty="0"/>
              <a:t> de </a:t>
            </a:r>
            <a:r>
              <a:rPr lang="en-US" sz="2000" dirty="0" err="1"/>
              <a:t>funcionalidades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Particionamento</a:t>
            </a:r>
            <a:r>
              <a:rPr lang="en-US" sz="2000" dirty="0"/>
              <a:t> por </a:t>
            </a:r>
            <a:r>
              <a:rPr lang="en-US" sz="2000" dirty="0" err="1"/>
              <a:t>classe</a:t>
            </a:r>
            <a:r>
              <a:rPr lang="en-US" sz="2000" dirty="0"/>
              <a:t> de </a:t>
            </a:r>
            <a:r>
              <a:rPr lang="en-US" sz="2000" dirty="0" err="1"/>
              <a:t>equivalência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Derivação</a:t>
            </a:r>
            <a:r>
              <a:rPr lang="en-US" sz="2000" dirty="0"/>
              <a:t> de </a:t>
            </a:r>
            <a:r>
              <a:rPr lang="en-US" sz="2000" dirty="0" err="1"/>
              <a:t>casos</a:t>
            </a:r>
            <a:r>
              <a:rPr lang="en-US" sz="2000" dirty="0"/>
              <a:t> de testes para </a:t>
            </a:r>
            <a:r>
              <a:rPr lang="en-US" sz="2000" dirty="0" err="1"/>
              <a:t>cobrir</a:t>
            </a:r>
            <a:r>
              <a:rPr lang="en-US" sz="2000" dirty="0"/>
              <a:t> </a:t>
            </a:r>
            <a:r>
              <a:rPr lang="en-US" sz="2000" dirty="0" err="1"/>
              <a:t>funcionalidades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Java.AWT.Robot</a:t>
            </a:r>
            <a:r>
              <a:rPr lang="en-US" sz="2000" dirty="0"/>
              <a:t>() para </a:t>
            </a:r>
            <a:r>
              <a:rPr lang="en-US" sz="2000" dirty="0" err="1"/>
              <a:t>simular</a:t>
            </a:r>
            <a:r>
              <a:rPr lang="en-US" sz="2000" dirty="0"/>
              <a:t> </a:t>
            </a:r>
            <a:r>
              <a:rPr lang="en-US" sz="2000" dirty="0" err="1"/>
              <a:t>interação</a:t>
            </a:r>
            <a:r>
              <a:rPr lang="en-US" sz="2000" dirty="0"/>
              <a:t> do </a:t>
            </a:r>
            <a:r>
              <a:rPr lang="en-US" sz="2000" dirty="0" err="1"/>
              <a:t>usuário</a:t>
            </a:r>
            <a:r>
              <a:rPr lang="en-US" sz="2000" dirty="0"/>
              <a:t>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Execução</a:t>
            </a:r>
            <a:r>
              <a:rPr lang="en-US" sz="2000" dirty="0"/>
              <a:t> do </a:t>
            </a:r>
            <a:r>
              <a:rPr lang="en-US" sz="2000" dirty="0" err="1"/>
              <a:t>EclEmma</a:t>
            </a:r>
            <a:r>
              <a:rPr lang="en-US" sz="2000" dirty="0"/>
              <a:t> para </a:t>
            </a:r>
            <a:r>
              <a:rPr lang="en-US" sz="2000" dirty="0" err="1"/>
              <a:t>avaliar</a:t>
            </a:r>
            <a:r>
              <a:rPr lang="en-US" sz="2000" dirty="0"/>
              <a:t> </a:t>
            </a:r>
            <a:r>
              <a:rPr lang="en-US" sz="2000" dirty="0" err="1"/>
              <a:t>cobertura</a:t>
            </a:r>
            <a:endParaRPr lang="en-US" sz="20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8FAE0A7-05A0-4184-B3FB-C0AA85D5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desenvolvimento estrutural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Relatório</a:t>
            </a:r>
            <a:r>
              <a:rPr lang="en-US" sz="2000" dirty="0"/>
              <a:t> </a:t>
            </a:r>
            <a:r>
              <a:rPr lang="en-US" sz="2000" dirty="0" err="1"/>
              <a:t>EclEmma</a:t>
            </a:r>
            <a:r>
              <a:rPr lang="en-US" sz="2000" dirty="0"/>
              <a:t> </a:t>
            </a:r>
            <a:r>
              <a:rPr lang="en-US" sz="2000" dirty="0" err="1"/>
              <a:t>sinalizando</a:t>
            </a:r>
            <a:r>
              <a:rPr lang="en-US" sz="2000" dirty="0"/>
              <a:t> </a:t>
            </a:r>
            <a:r>
              <a:rPr lang="en-US" sz="2000" dirty="0" err="1"/>
              <a:t>pontos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cobertos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Análise</a:t>
            </a:r>
            <a:r>
              <a:rPr lang="en-US" sz="2000" dirty="0"/>
              <a:t> Código-</a:t>
            </a:r>
            <a:r>
              <a:rPr lang="en-US" sz="2000" dirty="0" err="1"/>
              <a:t>fonte</a:t>
            </a:r>
            <a:r>
              <a:rPr lang="en-US" sz="2000" dirty="0"/>
              <a:t> para </a:t>
            </a:r>
            <a:r>
              <a:rPr lang="en-US" sz="2000" dirty="0" err="1"/>
              <a:t>geração</a:t>
            </a:r>
            <a:r>
              <a:rPr lang="en-US" sz="2000" dirty="0"/>
              <a:t> de </a:t>
            </a:r>
            <a:r>
              <a:rPr lang="en-US" sz="2000" dirty="0" err="1"/>
              <a:t>grafo</a:t>
            </a:r>
            <a:r>
              <a:rPr lang="en-US" sz="2000" dirty="0"/>
              <a:t> de causa-</a:t>
            </a:r>
            <a:r>
              <a:rPr lang="en-US" sz="2000" dirty="0" err="1"/>
              <a:t>efeito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casos</a:t>
            </a:r>
            <a:r>
              <a:rPr lang="en-US" sz="2000" dirty="0"/>
              <a:t> de teste </a:t>
            </a:r>
            <a:r>
              <a:rPr lang="en-US" sz="2000" dirty="0" err="1"/>
              <a:t>estrutural</a:t>
            </a:r>
            <a:r>
              <a:rPr lang="en-US" sz="2000" dirty="0"/>
              <a:t> </a:t>
            </a:r>
            <a:r>
              <a:rPr lang="en-US" sz="2000" dirty="0" err="1"/>
              <a:t>cobrindo</a:t>
            </a:r>
            <a:r>
              <a:rPr lang="en-US" sz="2000" dirty="0"/>
              <a:t> </a:t>
            </a:r>
            <a:r>
              <a:rPr lang="en-US" sz="2000" dirty="0" err="1"/>
              <a:t>caminhos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cobertos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testes </a:t>
            </a:r>
            <a:r>
              <a:rPr lang="en-US" sz="2000" dirty="0" err="1"/>
              <a:t>anteriores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Reexecução</a:t>
            </a:r>
            <a:r>
              <a:rPr lang="en-US" sz="2000" dirty="0"/>
              <a:t> de </a:t>
            </a:r>
            <a:r>
              <a:rPr lang="en-US" sz="2000" dirty="0" err="1"/>
              <a:t>EclEmma</a:t>
            </a:r>
            <a:r>
              <a:rPr lang="en-US" sz="2000" dirty="0"/>
              <a:t> para </a:t>
            </a:r>
            <a:r>
              <a:rPr lang="en-US" sz="2000" dirty="0" err="1"/>
              <a:t>avaliar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e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refinamento</a:t>
            </a:r>
            <a:r>
              <a:rPr lang="en-US" sz="2000" dirty="0"/>
              <a:t> de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D35F58-4149-4911-83ED-CBA39D28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Cobertura</a:t>
            </a:r>
            <a:r>
              <a:rPr lang="en-US" sz="2000" dirty="0"/>
              <a:t> de 96,3% do Código-</a:t>
            </a:r>
            <a:r>
              <a:rPr lang="en-US" sz="2000" dirty="0" err="1"/>
              <a:t>fonte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Métodos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testados</a:t>
            </a:r>
            <a:r>
              <a:rPr lang="en-US" sz="2000" dirty="0"/>
              <a:t> </a:t>
            </a:r>
            <a:r>
              <a:rPr lang="en-US" sz="2000" dirty="0" err="1"/>
              <a:t>apresentavam</a:t>
            </a:r>
            <a:r>
              <a:rPr lang="en-US" sz="2000" dirty="0"/>
              <a:t> </a:t>
            </a:r>
            <a:r>
              <a:rPr lang="en-US" sz="2000" dirty="0" err="1"/>
              <a:t>comportamentos</a:t>
            </a:r>
            <a:r>
              <a:rPr lang="en-US" sz="2000" dirty="0"/>
              <a:t> </a:t>
            </a:r>
            <a:r>
              <a:rPr lang="en-US" sz="2000" dirty="0" err="1"/>
              <a:t>intimamente</a:t>
            </a:r>
            <a:r>
              <a:rPr lang="en-US" sz="2000" dirty="0"/>
              <a:t> </a:t>
            </a:r>
            <a:r>
              <a:rPr lang="en-US" sz="2000" dirty="0" err="1"/>
              <a:t>ligados</a:t>
            </a:r>
            <a:r>
              <a:rPr lang="en-US" sz="2000" dirty="0"/>
              <a:t> à </a:t>
            </a:r>
            <a:r>
              <a:rPr lang="en-US" sz="2000" dirty="0" err="1"/>
              <a:t>tecnologia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Artigos</a:t>
            </a:r>
            <a:r>
              <a:rPr lang="en-US" sz="2000" dirty="0"/>
              <a:t> de </a:t>
            </a:r>
            <a:r>
              <a:rPr lang="en-US" sz="2000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abordam</a:t>
            </a:r>
            <a:r>
              <a:rPr lang="en-US" sz="2000" dirty="0"/>
              <a:t> que um software com 90% de </a:t>
            </a:r>
            <a:r>
              <a:rPr lang="en-US" sz="2000" dirty="0" err="1"/>
              <a:t>cobertura</a:t>
            </a:r>
            <a:r>
              <a:rPr lang="en-US" sz="2000" dirty="0"/>
              <a:t> de teste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considerado</a:t>
            </a:r>
            <a:r>
              <a:rPr lang="en-US" sz="2000" dirty="0"/>
              <a:t> um Código bem </a:t>
            </a:r>
            <a:r>
              <a:rPr lang="en-US" sz="2000" dirty="0" err="1"/>
              <a:t>testado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AD0B7-D5DE-4422-B057-CAF9DDFA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dificuldades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possuía</a:t>
            </a:r>
            <a:r>
              <a:rPr lang="en-US" sz="2000" dirty="0"/>
              <a:t> </a:t>
            </a:r>
            <a:r>
              <a:rPr lang="en-US" sz="2000" dirty="0" err="1"/>
              <a:t>documentação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PIT Mutations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gerava</a:t>
            </a:r>
            <a:r>
              <a:rPr lang="en-US" sz="2000" dirty="0"/>
              <a:t> </a:t>
            </a:r>
            <a:r>
              <a:rPr lang="en-US" sz="2000" dirty="0" err="1"/>
              <a:t>programas</a:t>
            </a:r>
            <a:r>
              <a:rPr lang="en-US" sz="2000" dirty="0"/>
              <a:t> </a:t>
            </a:r>
            <a:r>
              <a:rPr lang="en-US" sz="2000" dirty="0" err="1"/>
              <a:t>mutantes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Cenário</a:t>
            </a:r>
            <a:r>
              <a:rPr lang="en-US" sz="2000" dirty="0"/>
              <a:t> multithread </a:t>
            </a:r>
            <a:r>
              <a:rPr lang="en-US" sz="2000" dirty="0" err="1"/>
              <a:t>dificultou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testes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Classe</a:t>
            </a:r>
            <a:r>
              <a:rPr lang="en-US" sz="2000" dirty="0"/>
              <a:t> Robot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com </a:t>
            </a:r>
            <a:r>
              <a:rPr lang="en-US" sz="2000" dirty="0" err="1"/>
              <a:t>foco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janela</a:t>
            </a:r>
            <a:r>
              <a:rPr lang="en-US" sz="2000" dirty="0"/>
              <a:t> do </a:t>
            </a:r>
            <a:r>
              <a:rPr lang="en-US" sz="2000" dirty="0" err="1"/>
              <a:t>programa</a:t>
            </a:r>
            <a:r>
              <a:rPr lang="en-US" sz="2000" dirty="0"/>
              <a:t> e </a:t>
            </a:r>
            <a:r>
              <a:rPr lang="en-US" sz="2000" dirty="0" err="1"/>
              <a:t>isso</a:t>
            </a:r>
            <a:r>
              <a:rPr lang="en-US" sz="2000" dirty="0"/>
              <a:t> </a:t>
            </a:r>
            <a:r>
              <a:rPr lang="en-US" sz="2000" dirty="0" err="1"/>
              <a:t>causou</a:t>
            </a:r>
            <a:r>
              <a:rPr lang="en-US" sz="2000" dirty="0"/>
              <a:t> </a:t>
            </a:r>
            <a:r>
              <a:rPr lang="en-US" sz="2000" dirty="0" err="1"/>
              <a:t>transtornos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62C448-DDFF-4E63-BCEC-1D551A58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273_TF22736411" id="{EB394A1D-438A-42F4-B3ED-182E09074BF3}" vid="{3F18D903-186F-4D43-964E-291F37DA6B8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na apresentação de história</Template>
  <TotalTime>0</TotalTime>
  <Words>185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Celeste</vt:lpstr>
      <vt:lpstr>Apresentação do PowerPoint</vt:lpstr>
      <vt:lpstr>Processo de desenvolvimento funcional</vt:lpstr>
      <vt:lpstr>Processo de desenvolvimento estrutural</vt:lpstr>
      <vt:lpstr>Resultados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2019-12-03T02:17:26Z</dcterms:created>
  <dcterms:modified xsi:type="dcterms:W3CDTF">2019-12-03T02:42:19Z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