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matic SC"/>
      <p:regular r:id="rId31"/>
      <p:bold r:id="rId32"/>
    </p:embeddedFont>
    <p:embeddedFont>
      <p:font typeface="Source Code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ticSC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32" Type="http://schemas.openxmlformats.org/officeDocument/2006/relationships/font" Target="fonts/AmaticSC-bold.fntdata"/><Relationship Id="rId13" Type="http://schemas.openxmlformats.org/officeDocument/2006/relationships/slide" Target="slides/slide9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8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9d5b44ea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9d5b44ea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d5b44e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9d5b44e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9d5b44ea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9d5b44ea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9d5b44ea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9d5b44ea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d5b44ea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9d5b44ea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9d5b44ea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9d5b44ea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d5b44ea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d5b44ea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d5b44e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d5b44e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9d5b44ea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9d5b44ea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d5b44ea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9d5b44ea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9d5b44e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9d5b44e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9d5b44ea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9d5b44ea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d5b44e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d5b44e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9d5b44ea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9d5b44ea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9e45be8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9e45be8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9d5b44ea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9d5b44ea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9d5b44ea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9d5b44ea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9d5b44ea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9d5b44ea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d5b44ea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d5b44ea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d5b44e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d5b44e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9d5b44e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9d5b44e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9d5b44e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9d5b44e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9d5b44e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9d5b44e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9d5b44e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9d5b44e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9d5b44ea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9d5b44ea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AutoEncoder - Melhoria de Imagem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Jeffson Simões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Encoder - Camadas Convolucionais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Uma Rede Neural Convolucional é um algoritmo de Aprendizado Profundo que pode captar uma imagem de entrada, atribuir importância (pesos e vieses que podem ser aprendidos) a vários aspectos/objetos da imagem e ser capaz de diferenciar um do outro.</a:t>
            </a:r>
            <a:endParaRPr b="1" sz="1700">
              <a:solidFill>
                <a:srgbClr val="000000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46250"/>
            <a:ext cx="4527600" cy="330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Encoder - </a:t>
            </a:r>
            <a:r>
              <a:rPr lang="pt-BR"/>
              <a:t>Camadas Average Pooling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Uma camada de pooling recebe cada saída do mapa de características da camada convolucional e prepara um mapa de características condensadas.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46250"/>
            <a:ext cx="4680000" cy="32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90250" y="526350"/>
            <a:ext cx="8528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0"/>
              <a:t>Representação Latente</a:t>
            </a:r>
            <a:endParaRPr sz="8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Average Pooling 2x2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Decoder - Camadas Convolucionais Transposta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pt-BR" sz="1900">
                <a:solidFill>
                  <a:srgbClr val="000000"/>
                </a:solidFill>
              </a:rPr>
              <a:t>Inverso da camada Convolucional</a:t>
            </a:r>
            <a:endParaRPr b="1"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pt-BR" sz="1900">
                <a:solidFill>
                  <a:srgbClr val="000000"/>
                </a:solidFill>
              </a:rPr>
              <a:t>A convolução transposta serve para o </a:t>
            </a:r>
            <a:r>
              <a:rPr b="1" lang="pt-BR" sz="1900">
                <a:solidFill>
                  <a:srgbClr val="000000"/>
                </a:solidFill>
              </a:rPr>
              <a:t>propósito</a:t>
            </a:r>
            <a:r>
              <a:rPr b="1" lang="pt-BR" sz="1900">
                <a:solidFill>
                  <a:srgbClr val="000000"/>
                </a:solidFill>
              </a:rPr>
              <a:t> de aumentar a largura e altura de entrada.</a:t>
            </a:r>
            <a:endParaRPr b="1" sz="1900">
              <a:solidFill>
                <a:srgbClr val="000000"/>
              </a:solidFill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600" y="1060450"/>
            <a:ext cx="32766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321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Decoder - </a:t>
            </a:r>
            <a:r>
              <a:rPr lang="pt-BR"/>
              <a:t>Camadas Upsampling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228675"/>
            <a:ext cx="4336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A camada de Upsampling é uma camada simples sem pesos que duplicará as dimensões de entrada, basicamente o inverso das camadas pooling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828100"/>
            <a:ext cx="4444500" cy="27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90250" y="526350"/>
            <a:ext cx="8528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800"/>
              <a:t>Output Decoder</a:t>
            </a:r>
            <a:endParaRPr sz="10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Convolucional 3x3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87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Neural Completa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228675"/>
            <a:ext cx="4336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50" y="3093300"/>
            <a:ext cx="6514200" cy="19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51" y="782801"/>
            <a:ext cx="4901549" cy="23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r>
              <a:rPr lang="pt-BR"/>
              <a:t> - Loss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680"/>
            <a:ext cx="9143998" cy="384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r>
              <a:rPr lang="pt-BR"/>
              <a:t> - </a:t>
            </a:r>
            <a:r>
              <a:rPr lang="pt-BR"/>
              <a:t>Acurácia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5" y="1465950"/>
            <a:ext cx="8839199" cy="33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com Imagens - Treino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25" y="1093850"/>
            <a:ext cx="7544550" cy="37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com Imagens - </a:t>
            </a:r>
            <a:r>
              <a:rPr lang="pt-BR"/>
              <a:t>Ruído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50" y="1236275"/>
            <a:ext cx="7358101" cy="36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com Imagens - Artigo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300" y="1146350"/>
            <a:ext cx="7115400" cy="35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com Imagens - Artigo</a:t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50" y="1093850"/>
            <a:ext cx="7794501" cy="38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Apesar do autoencoder conseguir uma boa construção da imagem passada, ainda assim não conseguiu entregar uma qualidade melhor do que no artigo, ou seja, ele não conseguiu melhorar, consideravelmente, o </a:t>
            </a:r>
            <a:r>
              <a:rPr b="1" lang="pt-BR">
                <a:solidFill>
                  <a:srgbClr val="000000"/>
                </a:solidFill>
              </a:rPr>
              <a:t>nível</a:t>
            </a:r>
            <a:r>
              <a:rPr b="1" lang="pt-BR">
                <a:solidFill>
                  <a:srgbClr val="000000"/>
                </a:solidFill>
              </a:rPr>
              <a:t> de qualidade, detalhes e aspecto natural da imagem passada.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975" y="1392263"/>
            <a:ext cx="4528650" cy="2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O ruído de imagem é uma questão comum nas fotografias digitais, e essa questão é ainda mais proeminente em sensores mais pequenos utilizados em dispositivos como smartphones ou câmeras de ação. Melhoria contínua no poder de processamento de pequenos dispositivos </a:t>
            </a:r>
            <a:r>
              <a:rPr b="1" lang="pt-BR">
                <a:solidFill>
                  <a:srgbClr val="000000"/>
                </a:solidFill>
              </a:rPr>
              <a:t>têm</a:t>
            </a:r>
            <a:r>
              <a:rPr b="1" lang="pt-BR">
                <a:solidFill>
                  <a:srgbClr val="000000"/>
                </a:solidFill>
              </a:rPr>
              <a:t> permitido muitos avanços na fotografia computacional, onde são utilizados algoritmos para compensar as propriedades físicas limitadas do sistema de imagem.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O objetivo desse projeto foi o de propor uma solução com Deep Learning que conseguisse construir imagens individuais com bom contraste e faixa dinâmica, pouco ruído e além de tudo isso que tivesse o aspecto natural com pouca </a:t>
            </a:r>
            <a:r>
              <a:rPr b="1" lang="pt-BR">
                <a:solidFill>
                  <a:srgbClr val="000000"/>
                </a:solidFill>
              </a:rPr>
              <a:t>interferência</a:t>
            </a:r>
            <a:r>
              <a:rPr b="1" lang="pt-BR">
                <a:solidFill>
                  <a:srgbClr val="000000"/>
                </a:solidFill>
              </a:rPr>
              <a:t> do </a:t>
            </a:r>
            <a:r>
              <a:rPr b="1" lang="pt-BR">
                <a:solidFill>
                  <a:srgbClr val="000000"/>
                </a:solidFill>
              </a:rPr>
              <a:t>usuário</a:t>
            </a:r>
            <a:r>
              <a:rPr b="1" lang="pt-BR">
                <a:solidFill>
                  <a:srgbClr val="000000"/>
                </a:solidFill>
              </a:rPr>
              <a:t>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228675"/>
            <a:ext cx="852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57">
                <a:solidFill>
                  <a:srgbClr val="000000"/>
                </a:solidFill>
              </a:rPr>
              <a:t>Depois de pesquisas sobre o assunto decidimos usar um Autoencoder.</a:t>
            </a:r>
            <a:endParaRPr b="1" sz="72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257">
                <a:solidFill>
                  <a:srgbClr val="000000"/>
                </a:solidFill>
              </a:rPr>
              <a:t>Dado que a representação Latente permite uma boa reconstrução de sua entrada, ela retém grande parte das informações presentes na imagem. Assim a ideia de usar os autoencoder foi baseada no seguinte pensamento: </a:t>
            </a:r>
            <a:endParaRPr b="1" sz="72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257">
                <a:solidFill>
                  <a:srgbClr val="000000"/>
                </a:solidFill>
              </a:rPr>
              <a:t>“se conseguirmos baixar a dimensionalidade do encoder até tal ponto onde o modelo aprenda as características mais importantes ignorando os ruídos teremos como reconstruir qualquer imagem sem tais ruídos e dependendo dos dados usados podemos até reconstruir as imagens com qualidades e aspectos diferentes.”</a:t>
            </a:r>
            <a:endParaRPr b="1" sz="72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Neural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Autoencoder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228675"/>
            <a:ext cx="4493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pt-BR">
                <a:solidFill>
                  <a:srgbClr val="000000"/>
                </a:solidFill>
              </a:rPr>
              <a:t>Mapeia um input para uma representação e dessa representação ele </a:t>
            </a:r>
            <a:r>
              <a:rPr b="1" lang="pt-BR">
                <a:solidFill>
                  <a:srgbClr val="000000"/>
                </a:solidFill>
              </a:rPr>
              <a:t>decodifica</a:t>
            </a:r>
            <a:r>
              <a:rPr b="1" lang="pt-BR">
                <a:solidFill>
                  <a:srgbClr val="000000"/>
                </a:solidFill>
              </a:rPr>
              <a:t> para reconstruir o input.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pt-BR">
                <a:solidFill>
                  <a:srgbClr val="000000"/>
                </a:solidFill>
              </a:rPr>
              <a:t>Usamos um Autoencoder Convolucional com a intenção de diminuir a representação latente de tal modo que quando rescontruissemos a imagem ela seria de acordo com o objetivo proposto visto que o autoencoder faria uso do aprendizado das features mais importantes.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300" y="757436"/>
            <a:ext cx="4493701" cy="408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