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84837498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84837498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84837498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84837498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84837498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84837498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4837498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4837498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84837498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84837498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8483749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8483749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84837498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84837498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84837498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84837498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Sugestão de roteiro para a apresentação: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1 - Visão geral do bot (domínio etc)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2 - Classificador e extrator: (mostrar as redes e resultados)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3 - Bot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3.1 - Classificador e extrator (mostrar resultados se foi utilizado o modelo do RASA)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3.2 - Dialog flow e stories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3.3 - Busca (mostrar dados, ferramenta utilizada e como a integração foi feita no RASA)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4837498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4837498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84837498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84837498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4837498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84837498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483749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8483749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84837498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84837498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84837498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84837498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84837498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84837498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siddhadev/atis-dataset-clean?select=atis.train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NLP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Chatbot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Deep Learning - Primeiras </a:t>
            </a:r>
            <a:r>
              <a:rPr lang="pt-BR"/>
              <a:t>Épocas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47750"/>
            <a:ext cx="8991599" cy="280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Deep Learning - </a:t>
            </a:r>
            <a:r>
              <a:rPr lang="pt-BR"/>
              <a:t>Últimas</a:t>
            </a:r>
            <a:r>
              <a:rPr lang="pt-BR"/>
              <a:t> </a:t>
            </a:r>
            <a:r>
              <a:rPr lang="pt-BR"/>
              <a:t>Épocas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3" y="1823525"/>
            <a:ext cx="8759476" cy="26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167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Report - Precision , Recall e F-1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425" y="908375"/>
            <a:ext cx="6700876" cy="41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das Entidades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Spacy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Extrair as entidades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Erros em Algumas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Usamos as </a:t>
            </a:r>
            <a:r>
              <a:rPr lang="pt-BR"/>
              <a:t>dependências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500" y="1568550"/>
            <a:ext cx="5236050" cy="2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das Entidades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Padrões</a:t>
            </a:r>
            <a:r>
              <a:rPr lang="pt-BR"/>
              <a:t>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spacy Matcher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25" y="2393625"/>
            <a:ext cx="7822650" cy="22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Bot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27" y="1375825"/>
            <a:ext cx="7113649" cy="36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Visão Geral 	</a:t>
            </a:r>
            <a:endParaRPr sz="36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/>
          </a:p>
          <a:p>
            <a:pPr indent="-3873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0000">
                <a:latin typeface="Roboto Slab"/>
                <a:ea typeface="Roboto Slab"/>
                <a:cs typeface="Roboto Slab"/>
                <a:sym typeface="Roboto Slab"/>
              </a:rPr>
              <a:t>Domínio - Viagens Aéreas</a:t>
            </a:r>
            <a:endParaRPr sz="10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0000"/>
              <a:t>Dataset ATIS</a:t>
            </a:r>
            <a:endParaRPr sz="100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0000"/>
              <a:t>Kaggle: </a:t>
            </a:r>
            <a:r>
              <a:rPr lang="pt-BR" sz="10000" u="sng">
                <a:solidFill>
                  <a:schemeClr val="hlink"/>
                </a:solidFill>
                <a:hlinkClick r:id="rId3"/>
              </a:rPr>
              <a:t>https://www.kaggle.com/siddhadev/atis-dataset-clean?select=atis.train.csv</a:t>
            </a:r>
            <a:endParaRPr sz="1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5" y="1576813"/>
            <a:ext cx="9018239" cy="29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317925"/>
            <a:ext cx="71754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Limpeza das Sentenças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Verificar os Intents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Criar os Labels </a:t>
            </a:r>
            <a:r>
              <a:rPr lang="pt-BR" sz="2300"/>
              <a:t>para</a:t>
            </a:r>
            <a:r>
              <a:rPr lang="pt-BR" sz="2300"/>
              <a:t> o treinamento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Intents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317925"/>
            <a:ext cx="2560800" cy="3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000"/>
              <a:t>17 Intenções no dataset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825" y="161925"/>
            <a:ext cx="51625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- Antes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00" y="1313588"/>
            <a:ext cx="7325175" cy="34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- Depois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839199" cy="3572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Embeddings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Tokenizer</a:t>
            </a:r>
            <a:endParaRPr sz="25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Conjunto de treinamento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Padding</a:t>
            </a:r>
            <a:endParaRPr sz="2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224" y="267588"/>
            <a:ext cx="4121875" cy="46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735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DeepLearning - Classificador Intenções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0" y="1619575"/>
            <a:ext cx="88392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