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Roboto Mono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Permanent Mark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478925" y="487120"/>
            <a:ext cx="4255500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ThisforThat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3150" y="17188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An app to help buy sell and trade a little of this for a little of that!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Developed By: Laura Unaeze, Tim Pike and Jason Summers </a:t>
            </a:r>
          </a:p>
        </p:txBody>
      </p:sp>
      <p:pic>
        <p:nvPicPr>
          <p:cNvPr id="279" name="Shape 279" descr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75" y="1473000"/>
            <a:ext cx="3462050" cy="3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478925" y="487120"/>
            <a:ext cx="4255500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Agenda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1"/>
          </p:nvPr>
        </p:nvSpPr>
        <p:spPr>
          <a:xfrm>
            <a:off x="83150" y="17188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Processes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Front End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New Technologies Used - In depth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Future development</a:t>
            </a:r>
          </a:p>
          <a:p>
            <a:pPr marL="457200" lvl="0" indent="-330200" rtl="0">
              <a:spcBef>
                <a:spcPts val="0"/>
              </a:spcBef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DEMo!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86" name="Shape 286" descr="ced33dde2efe609c9b3f9f19aa1b97a9--survival-items-survival-skill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625" y="606625"/>
            <a:ext cx="4536874" cy="42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256775" y="1623477"/>
            <a:ext cx="52542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OUR PROCESS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We wanted to create a full stack application in which you can buy, sell or trade items with friends! Mow someone’s lawn for a T.V? Use ThisforThat! Want some sneakers that your buddy is trying to get rid of! USE THISFORTHAT!</a:t>
            </a:r>
          </a:p>
          <a:p>
            <a:pPr lvl="0">
              <a:spcBef>
                <a:spcPts val="0"/>
              </a:spcBef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LOG IN AND GET TRADING TODAY!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92" name="Shape 292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25" y="2331125"/>
            <a:ext cx="3328225" cy="272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256775" y="1623477"/>
            <a:ext cx="52542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How it works!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Permanent Marker"/>
              <a:buChar char="●"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Log in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Permanent Marker"/>
              <a:buChar char="●"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Post a Product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Permanent Marker"/>
              <a:buChar char="●"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Request a Trade!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298" name="Shape 298" descr="this_that_venner_sm_1024x1024-480x48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25" y="2623025"/>
            <a:ext cx="2289800" cy="2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 descr="bike_im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400" y="85450"/>
            <a:ext cx="2182024" cy="21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 descr="desk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075" y="1305712"/>
            <a:ext cx="2182024" cy="21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 descr="measuringcups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5400" y="2773400"/>
            <a:ext cx="2250375" cy="22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ctrTitle"/>
          </p:nvPr>
        </p:nvSpPr>
        <p:spPr>
          <a:xfrm>
            <a:off x="478925" y="487120"/>
            <a:ext cx="4255500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SEQUELIZE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1"/>
          </p:nvPr>
        </p:nvSpPr>
        <p:spPr>
          <a:xfrm>
            <a:off x="83150" y="17188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MOdels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Migrations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Seeders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Populating Database</a:t>
            </a:r>
          </a:p>
          <a:p>
            <a:pPr marL="457200" lvl="0" indent="-330200" rtl="0">
              <a:spcBef>
                <a:spcPts val="0"/>
              </a:spcBef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Express routes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50" y="487125"/>
            <a:ext cx="4562850" cy="44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478925" y="487120"/>
            <a:ext cx="4255500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Handlebars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ubTitle" idx="1"/>
          </p:nvPr>
        </p:nvSpPr>
        <p:spPr>
          <a:xfrm>
            <a:off x="83150" y="17188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Joins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Merges</a:t>
            </a:r>
          </a:p>
          <a:p>
            <a:pPr marL="457200" lvl="0" indent="-330200" rtl="0">
              <a:spcBef>
                <a:spcPts val="0"/>
              </a:spcBef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MySql Queries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ctrTitle"/>
          </p:nvPr>
        </p:nvSpPr>
        <p:spPr>
          <a:xfrm>
            <a:off x="478925" y="487120"/>
            <a:ext cx="4255500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Future development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ubTitle" idx="1"/>
          </p:nvPr>
        </p:nvSpPr>
        <p:spPr>
          <a:xfrm>
            <a:off x="83150" y="17188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FACEBOOK API integration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Messaging service </a:t>
            </a:r>
          </a:p>
          <a:p>
            <a:pPr marL="457200" lvl="0" indent="-330200" rtl="0">
              <a:spcBef>
                <a:spcPts val="0"/>
              </a:spcBef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PASSPORT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		- login with facebook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		-log in with google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EDIT Profile</a:t>
            </a:r>
          </a:p>
          <a:p>
            <a:pPr marL="457200" lvl="0" indent="-330200" rtl="0">
              <a:spcBef>
                <a:spcPts val="0"/>
              </a:spcBef>
              <a:buFont typeface="Permanent Marker"/>
              <a:buChar char="●"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Make a swap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  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50" y="623725"/>
            <a:ext cx="4521200" cy="39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Maven Pro</vt:lpstr>
      <vt:lpstr>Roboto Mono</vt:lpstr>
      <vt:lpstr>Arial</vt:lpstr>
      <vt:lpstr>Nunito</vt:lpstr>
      <vt:lpstr>Permanent Marker</vt:lpstr>
      <vt:lpstr>Momentum</vt:lpstr>
      <vt:lpstr>ThisforThat</vt:lpstr>
      <vt:lpstr>Agenda</vt:lpstr>
      <vt:lpstr>OUR PROCESS    We wanted to create a full stack application in which you can buy, sell or trade items with friends! Mow someone’s lawn for a T.V? Use ThisforThat! Want some sneakers that your buddy is trying to get rid of! USE THISFORTHAT!  LOG IN AND GET TRADING TODAY!   </vt:lpstr>
      <vt:lpstr>How it works!  Log in  Post a Product  Request a Trade!    </vt:lpstr>
      <vt:lpstr>SEQUELIZE</vt:lpstr>
      <vt:lpstr>Handlebars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ThisforThat</dc:title>
  <dc:creator>Jason Summers</dc:creator>
  <cp:lastModifiedBy>Jason Summers</cp:lastModifiedBy>
  <cp:revision>2</cp:revision>
  <dcterms:modified xsi:type="dcterms:W3CDTF">2017-11-07T01:48:53Z</dcterms:modified>
</cp:coreProperties>
</file>