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60" r:id="rId9"/>
    <p:sldId id="2742" r:id="rId10"/>
    <p:sldId id="2769" r:id="rId11"/>
    <p:sldId id="2743" r:id="rId12"/>
    <p:sldId id="2767" r:id="rId13"/>
    <p:sldId id="2770" r:id="rId14"/>
    <p:sldId id="2774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83873" autoAdjust="0"/>
  </p:normalViewPr>
  <p:slideViewPr>
    <p:cSldViewPr snapToGrid="0">
      <p:cViewPr varScale="1">
        <p:scale>
          <a:sx n="74" d="100"/>
          <a:sy n="74" d="100"/>
        </p:scale>
        <p:origin x="111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4" y="1167372"/>
            <a:ext cx="8153400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gdal.Rasterize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章节作业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/>
              <p:nvPr/>
            </p:nvSpPr>
            <p:spPr>
              <a:xfrm>
                <a:off x="317666" y="1555297"/>
                <a:ext cx="8508670" cy="439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、基于遥感影像和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NDVI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植被指数法获得昆明市呈贡区植被范围、并将其转换为矢量数据。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dirty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NDVI</m:t>
                      </m:r>
                      <m:r>
                        <a:rPr lang="en-US" altLang="zh-CN" sz="2200" b="0" i="1" dirty="0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200" b="0" i="1" dirty="0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NIR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为近红外波段，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为红光波段。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、利用开源库，对呈贡区的水体和植被范围制图，并进行简单的空间格局分析。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6" y="1555297"/>
                <a:ext cx="8508670" cy="4391395"/>
              </a:xfrm>
              <a:prstGeom prst="rect">
                <a:avLst/>
              </a:prstGeom>
              <a:blipFill>
                <a:blip r:embed="rId3"/>
                <a:stretch>
                  <a:fillRect l="-744" r="-744" b="-17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48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136E33-CF4A-6842-985C-09364B0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7634-4D8C-C121-51E0-C4D3E47B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88F6D-B9F5-B40E-D270-87B5BB401C63}"/>
              </a:ext>
            </a:extLst>
          </p:cNvPr>
          <p:cNvSpPr txBox="1"/>
          <p:nvPr/>
        </p:nvSpPr>
        <p:spPr>
          <a:xfrm>
            <a:off x="713064" y="1160574"/>
            <a:ext cx="7902429" cy="522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第二次个人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作业</a:t>
            </a: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矢量数据，栅格数据便捷读写函数</a:t>
            </a:r>
            <a:r>
              <a:rPr lang="zh-CN" altLang="zh-CN">
                <a:solidFill>
                  <a:srgbClr val="151515"/>
                </a:solidFill>
                <a:latin typeface="+mn-ea"/>
                <a:ea typeface="+mn-ea"/>
              </a:rPr>
              <a:t>及使用</a:t>
            </a:r>
            <a:r>
              <a:rPr lang="zh-CN" altLang="en-US">
                <a:solidFill>
                  <a:srgbClr val="151515"/>
                </a:solidFill>
                <a:latin typeface="+mn-ea"/>
                <a:ea typeface="+mn-ea"/>
              </a:rPr>
              <a:t>说明</a:t>
            </a:r>
            <a:r>
              <a:rPr lang="zh-CN" altLang="zh-CN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zh-CN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要求：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实用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代码简洁，可读性强。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markdown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格式提交。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截止日期为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18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日</a:t>
            </a:r>
            <a:endParaRPr lang="zh-CN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926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583174"/>
            <a:ext cx="6402616" cy="717997"/>
            <a:chOff x="2121801" y="3511390"/>
            <a:chExt cx="5717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由按行和列（或格网）组成的像元（或像素）矩阵组成，其中的每个像元为一个信息存储单元。栅格常用于数字航空像片、卫星影像、数字图片或扫描地图数据的保存。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68025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6011252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1698002"/>
            <a:ext cx="7990198" cy="41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90333" y="1931971"/>
            <a:ext cx="4281667" cy="4249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读入影像：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gdal.Open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>
                <a:solidFill>
                  <a:srgbClr val="000000"/>
                </a:solidFill>
                <a:latin typeface="+mn-ea"/>
                <a:ea typeface="+mn-ea"/>
              </a:rPr>
              <a:t>：读入遥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感影像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GetGeoTransform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GetProjection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RasterXSize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, .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RasterYSize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.RasterCount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分别获取遥感影像的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y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方向尺寸（列数和行数），及波段数。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GetRasterBand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1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676284" y="1952393"/>
            <a:ext cx="4281667" cy="314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写出影像：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gdal.GetDriverByName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():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.Create()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SetGeoTransform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SetProjection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WriteArray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SetNoDataValue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1291812"/>
            <a:ext cx="8153400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2258291" y="6403785"/>
            <a:ext cx="67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113916</TotalTime>
  <Words>557</Words>
  <Application>Microsoft Office PowerPoint</Application>
  <PresentationFormat>全屏显示(4:3)</PresentationFormat>
  <Paragraphs>77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PingFang SC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二、栅格数据读写 </vt:lpstr>
      <vt:lpstr>一、栅格数据读写</vt:lpstr>
      <vt:lpstr>一、GIS数据读写 </vt:lpstr>
      <vt:lpstr>一、GIS数据读写 </vt:lpstr>
      <vt:lpstr>PowerPoint 演示文稿</vt:lpstr>
      <vt:lpstr>二、栅格数据处理 </vt:lpstr>
      <vt:lpstr>PowerPoint 演示文稿</vt:lpstr>
      <vt:lpstr>三、矢量-栅格数据交互处理</vt:lpstr>
      <vt:lpstr>三、矢量-栅格数据交互处理</vt:lpstr>
      <vt:lpstr>PowerPoint 演示文稿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12989</cp:revision>
  <dcterms:created xsi:type="dcterms:W3CDTF">2004-07-09T11:40:27Z</dcterms:created>
  <dcterms:modified xsi:type="dcterms:W3CDTF">2023-10-25T02:55:49Z</dcterms:modified>
</cp:coreProperties>
</file>