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11"/>
  </p:notesMasterIdLst>
  <p:handoutMasterIdLst>
    <p:handoutMasterId r:id="rId12"/>
  </p:handoutMasterIdLst>
  <p:sldIdLst>
    <p:sldId id="2708" r:id="rId3"/>
    <p:sldId id="2387" r:id="rId4"/>
    <p:sldId id="2777" r:id="rId5"/>
    <p:sldId id="2447" r:id="rId6"/>
    <p:sldId id="2767" r:id="rId7"/>
    <p:sldId id="2742" r:id="rId8"/>
    <p:sldId id="2775" r:id="rId9"/>
    <p:sldId id="2776" r:id="rId10"/>
  </p:sldIdLst>
  <p:sldSz cx="9144000" cy="6858000" type="screen4x3"/>
  <p:notesSz cx="7099300" cy="10234613"/>
  <p:custDataLst>
    <p:tags r:id="rId13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16C7B-4E55-F940-8D5F-829CA2DC8BC4}" v="4" dt="2023-04-18T01:03:41.6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83948" autoAdjust="0"/>
  </p:normalViewPr>
  <p:slideViewPr>
    <p:cSldViewPr snapToGrid="0">
      <p:cViewPr varScale="1">
        <p:scale>
          <a:sx n="74" d="100"/>
          <a:sy n="74" d="100"/>
        </p:scale>
        <p:origin x="1473" y="36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41AF2FFE-F7C6-4F40-8FF0-3487A5FE729C}"/>
    <pc:docChg chg="undo custSel addSld delSld modSld">
      <pc:chgData name="Xin Luo" userId="82312ee5779919a4" providerId="LiveId" clId="{41AF2FFE-F7C6-4F40-8FF0-3487A5FE729C}" dt="2023-03-01T01:13:54.657" v="3000" actId="20577"/>
      <pc:docMkLst>
        <pc:docMk/>
      </pc:docMkLst>
      <pc:sldChg chg="delSp modSp mod">
        <pc:chgData name="Xin Luo" userId="82312ee5779919a4" providerId="LiveId" clId="{41AF2FFE-F7C6-4F40-8FF0-3487A5FE729C}" dt="2023-03-01T00:46:20.798" v="2423" actId="255"/>
        <pc:sldMkLst>
          <pc:docMk/>
          <pc:sldMk cId="1576120367" sldId="2387"/>
        </pc:sldMkLst>
        <pc:spChg chg="mod">
          <ac:chgData name="Xin Luo" userId="82312ee5779919a4" providerId="LiveId" clId="{41AF2FFE-F7C6-4F40-8FF0-3487A5FE729C}" dt="2023-02-28T08:37:43.517" v="48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41AF2FFE-F7C6-4F40-8FF0-3487A5FE729C}" dt="2023-03-01T00:46:20.798" v="2423" actId="255"/>
          <ac:spMkLst>
            <pc:docMk/>
            <pc:sldMk cId="1576120367" sldId="2387"/>
            <ac:spMk id="14" creationId="{00000000-0000-0000-0000-000000000000}"/>
          </ac:spMkLst>
        </pc:spChg>
        <pc:grpChg chg="mod">
          <ac:chgData name="Xin Luo" userId="82312ee5779919a4" providerId="LiveId" clId="{41AF2FFE-F7C6-4F40-8FF0-3487A5FE729C}" dt="2023-02-28T08:38:06.801" v="94" actId="103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41AF2FFE-F7C6-4F40-8FF0-3487A5FE729C}" dt="2023-02-28T08:38:06.801" v="94" actId="1036"/>
          <ac:grpSpMkLst>
            <pc:docMk/>
            <pc:sldMk cId="1576120367" sldId="2387"/>
            <ac:grpSpMk id="3" creationId="{12ED16A1-79B8-7DB1-1CC1-250B051BAD58}"/>
          </ac:grpSpMkLst>
        </pc:grpChg>
        <pc:grpChg chg="del">
          <ac:chgData name="Xin Luo" userId="82312ee5779919a4" providerId="LiveId" clId="{41AF2FFE-F7C6-4F40-8FF0-3487A5FE729C}" dt="2023-02-28T08:37:59.317" v="77" actId="478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41AF2FFE-F7C6-4F40-8FF0-3487A5FE729C}" dt="2023-02-28T08:38:33.966" v="165" actId="20577"/>
        <pc:sldMkLst>
          <pc:docMk/>
          <pc:sldMk cId="2415901206" sldId="2447"/>
        </pc:sldMkLst>
        <pc:spChg chg="mod">
          <ac:chgData name="Xin Luo" userId="82312ee5779919a4" providerId="LiveId" clId="{41AF2FFE-F7C6-4F40-8FF0-3487A5FE729C}" dt="2023-02-28T08:38:33.966" v="165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 del">
        <pc:chgData name="Xin Luo" userId="82312ee5779919a4" providerId="LiveId" clId="{41AF2FFE-F7C6-4F40-8FF0-3487A5FE729C}" dt="2023-02-28T08:40:01.791" v="284" actId="2696"/>
        <pc:sldMkLst>
          <pc:docMk/>
          <pc:sldMk cId="1209572041" sldId="2722"/>
        </pc:sldMkLst>
      </pc:sldChg>
      <pc:sldChg chg="modSp mod">
        <pc:chgData name="Xin Luo" userId="82312ee5779919a4" providerId="LiveId" clId="{41AF2FFE-F7C6-4F40-8FF0-3487A5FE729C}" dt="2023-03-01T00:46:49.124" v="2469" actId="404"/>
        <pc:sldMkLst>
          <pc:docMk/>
          <pc:sldMk cId="393940605" sldId="2742"/>
        </pc:sldMkLst>
        <pc:spChg chg="mod">
          <ac:chgData name="Xin Luo" userId="82312ee5779919a4" providerId="LiveId" clId="{41AF2FFE-F7C6-4F40-8FF0-3487A5FE729C}" dt="2023-03-01T00:46:49.124" v="2469" actId="404"/>
          <ac:spMkLst>
            <pc:docMk/>
            <pc:sldMk cId="393940605" sldId="2742"/>
            <ac:spMk id="7" creationId="{00000000-0000-0000-0000-000000000000}"/>
          </ac:spMkLst>
        </pc:spChg>
      </pc:sldChg>
      <pc:sldChg chg="add del">
        <pc:chgData name="Xin Luo" userId="82312ee5779919a4" providerId="LiveId" clId="{41AF2FFE-F7C6-4F40-8FF0-3487A5FE729C}" dt="2023-02-28T08:40:01.775" v="282" actId="2696"/>
        <pc:sldMkLst>
          <pc:docMk/>
          <pc:sldMk cId="3175231995" sldId="2743"/>
        </pc:sldMkLst>
      </pc:sldChg>
      <pc:sldChg chg="add del">
        <pc:chgData name="Xin Luo" userId="82312ee5779919a4" providerId="LiveId" clId="{41AF2FFE-F7C6-4F40-8FF0-3487A5FE729C}" dt="2023-02-28T08:40:01.800" v="285" actId="2696"/>
        <pc:sldMkLst>
          <pc:docMk/>
          <pc:sldMk cId="2861954436" sldId="2762"/>
        </pc:sldMkLst>
      </pc:sldChg>
      <pc:sldChg chg="addSp delSp modSp mod">
        <pc:chgData name="Xin Luo" userId="82312ee5779919a4" providerId="LiveId" clId="{41AF2FFE-F7C6-4F40-8FF0-3487A5FE729C}" dt="2023-03-01T01:13:54.657" v="3000" actId="20577"/>
        <pc:sldMkLst>
          <pc:docMk/>
          <pc:sldMk cId="1803588456" sldId="2767"/>
        </pc:sldMkLst>
        <pc:spChg chg="mod">
          <ac:chgData name="Xin Luo" userId="82312ee5779919a4" providerId="LiveId" clId="{41AF2FFE-F7C6-4F40-8FF0-3487A5FE729C}" dt="2023-02-28T09:05:54.607" v="1611" actId="1035"/>
          <ac:spMkLst>
            <pc:docMk/>
            <pc:sldMk cId="1803588456" sldId="2767"/>
            <ac:spMk id="2" creationId="{631AADB6-C88A-D817-4683-FC087E4E240F}"/>
          </ac:spMkLst>
        </pc:spChg>
        <pc:spChg chg="mod">
          <ac:chgData name="Xin Luo" userId="82312ee5779919a4" providerId="LiveId" clId="{41AF2FFE-F7C6-4F40-8FF0-3487A5FE729C}" dt="2023-02-28T08:38:57.827" v="213" actId="20577"/>
          <ac:spMkLst>
            <pc:docMk/>
            <pc:sldMk cId="1803588456" sldId="2767"/>
            <ac:spMk id="3" creationId="{00000000-0000-0000-0000-000000000000}"/>
          </ac:spMkLst>
        </pc:spChg>
        <pc:spChg chg="add del mod">
          <ac:chgData name="Xin Luo" userId="82312ee5779919a4" providerId="LiveId" clId="{41AF2FFE-F7C6-4F40-8FF0-3487A5FE729C}" dt="2023-02-28T08:44:44.616" v="650" actId="478"/>
          <ac:spMkLst>
            <pc:docMk/>
            <pc:sldMk cId="1803588456" sldId="2767"/>
            <ac:spMk id="4" creationId="{50CE6F99-54C5-4636-5A6C-D7E10E411194}"/>
          </ac:spMkLst>
        </pc:spChg>
        <pc:spChg chg="add del mod">
          <ac:chgData name="Xin Luo" userId="82312ee5779919a4" providerId="LiveId" clId="{41AF2FFE-F7C6-4F40-8FF0-3487A5FE729C}" dt="2023-02-28T08:44:44.616" v="650" actId="478"/>
          <ac:spMkLst>
            <pc:docMk/>
            <pc:sldMk cId="1803588456" sldId="2767"/>
            <ac:spMk id="5" creationId="{5F3543DB-9C69-94A2-B110-E46B0A04555F}"/>
          </ac:spMkLst>
        </pc:spChg>
        <pc:spChg chg="add del mod">
          <ac:chgData name="Xin Luo" userId="82312ee5779919a4" providerId="LiveId" clId="{41AF2FFE-F7C6-4F40-8FF0-3487A5FE729C}" dt="2023-02-28T08:44:44.616" v="650" actId="478"/>
          <ac:spMkLst>
            <pc:docMk/>
            <pc:sldMk cId="1803588456" sldId="2767"/>
            <ac:spMk id="6" creationId="{B77AC619-D2EE-239B-EB90-E9E2E2E527FA}"/>
          </ac:spMkLst>
        </pc:spChg>
        <pc:spChg chg="del mod">
          <ac:chgData name="Xin Luo" userId="82312ee5779919a4" providerId="LiveId" clId="{41AF2FFE-F7C6-4F40-8FF0-3487A5FE729C}" dt="2023-02-28T08:44:07.764" v="555" actId="478"/>
          <ac:spMkLst>
            <pc:docMk/>
            <pc:sldMk cId="1803588456" sldId="2767"/>
            <ac:spMk id="7" creationId="{90728D9D-D249-EA33-6E80-8B5C8EA26F4F}"/>
          </ac:spMkLst>
        </pc:spChg>
        <pc:spChg chg="add del mod">
          <ac:chgData name="Xin Luo" userId="82312ee5779919a4" providerId="LiveId" clId="{41AF2FFE-F7C6-4F40-8FF0-3487A5FE729C}" dt="2023-02-28T08:44:44.616" v="650" actId="478"/>
          <ac:spMkLst>
            <pc:docMk/>
            <pc:sldMk cId="1803588456" sldId="2767"/>
            <ac:spMk id="8" creationId="{57B722F9-58DC-D6C9-378E-8217AF74D93B}"/>
          </ac:spMkLst>
        </pc:spChg>
        <pc:spChg chg="add mod">
          <ac:chgData name="Xin Luo" userId="82312ee5779919a4" providerId="LiveId" clId="{41AF2FFE-F7C6-4F40-8FF0-3487A5FE729C}" dt="2023-03-01T01:13:54.657" v="3000" actId="20577"/>
          <ac:spMkLst>
            <pc:docMk/>
            <pc:sldMk cId="1803588456" sldId="2767"/>
            <ac:spMk id="10" creationId="{2662A235-2CC3-749B-1A7D-D9E01F241A84}"/>
          </ac:spMkLst>
        </pc:spChg>
      </pc:sldChg>
      <pc:sldChg chg="add del">
        <pc:chgData name="Xin Luo" userId="82312ee5779919a4" providerId="LiveId" clId="{41AF2FFE-F7C6-4F40-8FF0-3487A5FE729C}" dt="2023-02-28T08:58:17.511" v="1219" actId="2696"/>
        <pc:sldMkLst>
          <pc:docMk/>
          <pc:sldMk cId="1345125462" sldId="2768"/>
        </pc:sldMkLst>
      </pc:sldChg>
      <pc:sldChg chg="add del">
        <pc:chgData name="Xin Luo" userId="82312ee5779919a4" providerId="LiveId" clId="{41AF2FFE-F7C6-4F40-8FF0-3487A5FE729C}" dt="2023-02-28T08:40:01.789" v="283" actId="2696"/>
        <pc:sldMkLst>
          <pc:docMk/>
          <pc:sldMk cId="904694265" sldId="2769"/>
        </pc:sldMkLst>
      </pc:sldChg>
      <pc:sldChg chg="del">
        <pc:chgData name="Xin Luo" userId="82312ee5779919a4" providerId="LiveId" clId="{41AF2FFE-F7C6-4F40-8FF0-3487A5FE729C}" dt="2023-02-28T08:39:11.154" v="215" actId="2696"/>
        <pc:sldMkLst>
          <pc:docMk/>
          <pc:sldMk cId="660500533" sldId="2770"/>
        </pc:sldMkLst>
      </pc:sldChg>
      <pc:sldChg chg="add del">
        <pc:chgData name="Xin Luo" userId="82312ee5779919a4" providerId="LiveId" clId="{41AF2FFE-F7C6-4F40-8FF0-3487A5FE729C}" dt="2023-02-28T08:58:25.052" v="1221" actId="2696"/>
        <pc:sldMkLst>
          <pc:docMk/>
          <pc:sldMk cId="3307103198" sldId="2771"/>
        </pc:sldMkLst>
      </pc:sldChg>
      <pc:sldChg chg="del">
        <pc:chgData name="Xin Luo" userId="82312ee5779919a4" providerId="LiveId" clId="{41AF2FFE-F7C6-4F40-8FF0-3487A5FE729C}" dt="2023-02-28T08:40:09.642" v="286" actId="2696"/>
        <pc:sldMkLst>
          <pc:docMk/>
          <pc:sldMk cId="1508480209" sldId="2772"/>
        </pc:sldMkLst>
      </pc:sldChg>
      <pc:sldChg chg="modSp add mod">
        <pc:chgData name="Xin Luo" userId="82312ee5779919a4" providerId="LiveId" clId="{41AF2FFE-F7C6-4F40-8FF0-3487A5FE729C}" dt="2023-02-28T08:49:44.957" v="1024" actId="20577"/>
        <pc:sldMkLst>
          <pc:docMk/>
          <pc:sldMk cId="1554600214" sldId="2773"/>
        </pc:sldMkLst>
        <pc:spChg chg="mod">
          <ac:chgData name="Xin Luo" userId="82312ee5779919a4" providerId="LiveId" clId="{41AF2FFE-F7C6-4F40-8FF0-3487A5FE729C}" dt="2023-02-28T08:49:44.957" v="1024" actId="20577"/>
          <ac:spMkLst>
            <pc:docMk/>
            <pc:sldMk cId="1554600214" sldId="2773"/>
            <ac:spMk id="13" creationId="{303BC878-BC57-D350-27A3-F03AE48213AC}"/>
          </ac:spMkLst>
        </pc:spChg>
      </pc:sldChg>
      <pc:sldChg chg="modSp add mod">
        <pc:chgData name="Xin Luo" userId="82312ee5779919a4" providerId="LiveId" clId="{41AF2FFE-F7C6-4F40-8FF0-3487A5FE729C}" dt="2023-03-01T01:13:43.766" v="2978" actId="20577"/>
        <pc:sldMkLst>
          <pc:docMk/>
          <pc:sldMk cId="972265631" sldId="2774"/>
        </pc:sldMkLst>
        <pc:spChg chg="mod">
          <ac:chgData name="Xin Luo" userId="82312ee5779919a4" providerId="LiveId" clId="{41AF2FFE-F7C6-4F40-8FF0-3487A5FE729C}" dt="2023-02-28T09:18:58.867" v="2307" actId="1035"/>
          <ac:spMkLst>
            <pc:docMk/>
            <pc:sldMk cId="972265631" sldId="2774"/>
            <ac:spMk id="2" creationId="{631AADB6-C88A-D817-4683-FC087E4E240F}"/>
          </ac:spMkLst>
        </pc:spChg>
        <pc:spChg chg="mod">
          <ac:chgData name="Xin Luo" userId="82312ee5779919a4" providerId="LiveId" clId="{41AF2FFE-F7C6-4F40-8FF0-3487A5FE729C}" dt="2023-02-28T08:50:04.385" v="1060" actId="20577"/>
          <ac:spMkLst>
            <pc:docMk/>
            <pc:sldMk cId="972265631" sldId="2774"/>
            <ac:spMk id="3" creationId="{00000000-0000-0000-0000-000000000000}"/>
          </ac:spMkLst>
        </pc:spChg>
        <pc:spChg chg="mod">
          <ac:chgData name="Xin Luo" userId="82312ee5779919a4" providerId="LiveId" clId="{41AF2FFE-F7C6-4F40-8FF0-3487A5FE729C}" dt="2023-03-01T01:13:43.766" v="2978" actId="20577"/>
          <ac:spMkLst>
            <pc:docMk/>
            <pc:sldMk cId="972265631" sldId="2774"/>
            <ac:spMk id="10" creationId="{2662A235-2CC3-749B-1A7D-D9E01F241A84}"/>
          </ac:spMkLst>
        </pc:spChg>
      </pc:sldChg>
      <pc:sldChg chg="modSp add mod">
        <pc:chgData name="Xin Luo" userId="82312ee5779919a4" providerId="LiveId" clId="{41AF2FFE-F7C6-4F40-8FF0-3487A5FE729C}" dt="2023-02-28T08:58:57.809" v="1266" actId="20577"/>
        <pc:sldMkLst>
          <pc:docMk/>
          <pc:sldMk cId="2239661909" sldId="2775"/>
        </pc:sldMkLst>
        <pc:spChg chg="mod">
          <ac:chgData name="Xin Luo" userId="82312ee5779919a4" providerId="LiveId" clId="{41AF2FFE-F7C6-4F40-8FF0-3487A5FE729C}" dt="2023-02-28T08:58:38.557" v="1235" actId="20577"/>
          <ac:spMkLst>
            <pc:docMk/>
            <pc:sldMk cId="2239661909" sldId="2775"/>
            <ac:spMk id="3" creationId="{00000000-0000-0000-0000-000000000000}"/>
          </ac:spMkLst>
        </pc:spChg>
        <pc:spChg chg="mod">
          <ac:chgData name="Xin Luo" userId="82312ee5779919a4" providerId="LiveId" clId="{41AF2FFE-F7C6-4F40-8FF0-3487A5FE729C}" dt="2023-02-28T08:58:57.809" v="1266" actId="20577"/>
          <ac:spMkLst>
            <pc:docMk/>
            <pc:sldMk cId="2239661909" sldId="2775"/>
            <ac:spMk id="13" creationId="{303BC878-BC57-D350-27A3-F03AE48213AC}"/>
          </ac:spMkLst>
        </pc:spChg>
      </pc:sldChg>
    </pc:docChg>
  </pc:docChgLst>
  <pc:docChgLst>
    <pc:chgData name="Xin Luo" userId="82312ee5779919a4" providerId="LiveId" clId="{03416C7B-4E55-F940-8D5F-829CA2DC8BC4}"/>
    <pc:docChg chg="undo custSel addSld delSld modSld sldOrd">
      <pc:chgData name="Xin Luo" userId="82312ee5779919a4" providerId="LiveId" clId="{03416C7B-4E55-F940-8D5F-829CA2DC8BC4}" dt="2023-04-18T01:05:26.212" v="1015" actId="255"/>
      <pc:docMkLst>
        <pc:docMk/>
      </pc:docMkLst>
      <pc:sldChg chg="addSp delSp modSp mod">
        <pc:chgData name="Xin Luo" userId="82312ee5779919a4" providerId="LiveId" clId="{03416C7B-4E55-F940-8D5F-829CA2DC8BC4}" dt="2023-04-18T01:03:48.793" v="1000" actId="1037"/>
        <pc:sldMkLst>
          <pc:docMk/>
          <pc:sldMk cId="1576120367" sldId="2387"/>
        </pc:sldMkLst>
        <pc:spChg chg="mod">
          <ac:chgData name="Xin Luo" userId="82312ee5779919a4" providerId="LiveId" clId="{03416C7B-4E55-F940-8D5F-829CA2DC8BC4}" dt="2023-04-17T12:50:25.258" v="38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03416C7B-4E55-F940-8D5F-829CA2DC8BC4}" dt="2023-04-17T13:35:34.082" v="519" actId="20577"/>
          <ac:spMkLst>
            <pc:docMk/>
            <pc:sldMk cId="1576120367" sldId="2387"/>
            <ac:spMk id="8" creationId="{1516F186-2C00-B7C4-59D3-8385C3D292B9}"/>
          </ac:spMkLst>
        </pc:spChg>
        <pc:spChg chg="mod">
          <ac:chgData name="Xin Luo" userId="82312ee5779919a4" providerId="LiveId" clId="{03416C7B-4E55-F940-8D5F-829CA2DC8BC4}" dt="2023-04-18T00:47:46.734" v="599" actId="20577"/>
          <ac:spMkLst>
            <pc:docMk/>
            <pc:sldMk cId="1576120367" sldId="2387"/>
            <ac:spMk id="9" creationId="{73E2A01B-D1C8-1E91-3B2F-DE6591ADC93C}"/>
          </ac:spMkLst>
        </pc:spChg>
        <pc:spChg chg="add del mod">
          <ac:chgData name="Xin Luo" userId="82312ee5779919a4" providerId="LiveId" clId="{03416C7B-4E55-F940-8D5F-829CA2DC8BC4}" dt="2023-04-18T01:03:44.935" v="995"/>
          <ac:spMkLst>
            <pc:docMk/>
            <pc:sldMk cId="1576120367" sldId="2387"/>
            <ac:spMk id="10" creationId="{8601BB44-BF97-2EC2-0A6E-FAF50E668DF4}"/>
          </ac:spMkLst>
        </pc:spChg>
        <pc:spChg chg="mod">
          <ac:chgData name="Xin Luo" userId="82312ee5779919a4" providerId="LiveId" clId="{03416C7B-4E55-F940-8D5F-829CA2DC8BC4}" dt="2023-04-17T13:36:29.231" v="559" actId="14100"/>
          <ac:spMkLst>
            <pc:docMk/>
            <pc:sldMk cId="1576120367" sldId="2387"/>
            <ac:spMk id="14" creationId="{00000000-0000-0000-0000-000000000000}"/>
          </ac:spMkLst>
        </pc:spChg>
        <pc:grpChg chg="mod">
          <ac:chgData name="Xin Luo" userId="82312ee5779919a4" providerId="LiveId" clId="{03416C7B-4E55-F940-8D5F-829CA2DC8BC4}" dt="2023-04-18T01:03:48.793" v="1000" actId="1037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03416C7B-4E55-F940-8D5F-829CA2DC8BC4}" dt="2023-04-18T01:03:48.793" v="1000" actId="1037"/>
          <ac:grpSpMkLst>
            <pc:docMk/>
            <pc:sldMk cId="1576120367" sldId="2387"/>
            <ac:grpSpMk id="3" creationId="{12ED16A1-79B8-7DB1-1CC1-250B051BAD58}"/>
          </ac:grpSpMkLst>
        </pc:grpChg>
        <pc:grpChg chg="add mod">
          <ac:chgData name="Xin Luo" userId="82312ee5779919a4" providerId="LiveId" clId="{03416C7B-4E55-F940-8D5F-829CA2DC8BC4}" dt="2023-04-18T01:03:48.793" v="1000" actId="1037"/>
          <ac:grpSpMkLst>
            <pc:docMk/>
            <pc:sldMk cId="1576120367" sldId="2387"/>
            <ac:grpSpMk id="7" creationId="{73354DCB-F78A-C1B3-30A2-F6205882DE8F}"/>
          </ac:grpSpMkLst>
        </pc:grpChg>
      </pc:sldChg>
      <pc:sldChg chg="modSp mod">
        <pc:chgData name="Xin Luo" userId="82312ee5779919a4" providerId="LiveId" clId="{03416C7B-4E55-F940-8D5F-829CA2DC8BC4}" dt="2023-04-17T12:50:10.225" v="36" actId="20577"/>
        <pc:sldMkLst>
          <pc:docMk/>
          <pc:sldMk cId="1658607177" sldId="2708"/>
        </pc:sldMkLst>
        <pc:spChg chg="mod">
          <ac:chgData name="Xin Luo" userId="82312ee5779919a4" providerId="LiveId" clId="{03416C7B-4E55-F940-8D5F-829CA2DC8BC4}" dt="2023-04-17T12:49:54.396" v="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03416C7B-4E55-F940-8D5F-829CA2DC8BC4}" dt="2023-04-17T12:50:10.225" v="36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03416C7B-4E55-F940-8D5F-829CA2DC8BC4}" dt="2023-04-17T13:21:35.008" v="176" actId="1037"/>
        <pc:sldMkLst>
          <pc:docMk/>
          <pc:sldMk cId="393940605" sldId="2742"/>
        </pc:sldMkLst>
        <pc:spChg chg="mod">
          <ac:chgData name="Xin Luo" userId="82312ee5779919a4" providerId="LiveId" clId="{03416C7B-4E55-F940-8D5F-829CA2DC8BC4}" dt="2023-04-17T13:21:35.008" v="176" actId="1037"/>
          <ac:spMkLst>
            <pc:docMk/>
            <pc:sldMk cId="393940605" sldId="2742"/>
            <ac:spMk id="7" creationId="{00000000-0000-0000-0000-000000000000}"/>
          </ac:spMkLst>
        </pc:spChg>
      </pc:sldChg>
      <pc:sldChg chg="modSp mod">
        <pc:chgData name="Xin Luo" userId="82312ee5779919a4" providerId="LiveId" clId="{03416C7B-4E55-F940-8D5F-829CA2DC8BC4}" dt="2023-04-18T01:05:26.212" v="1015" actId="255"/>
        <pc:sldMkLst>
          <pc:docMk/>
          <pc:sldMk cId="1803588456" sldId="2767"/>
        </pc:sldMkLst>
        <pc:spChg chg="mod">
          <ac:chgData name="Xin Luo" userId="82312ee5779919a4" providerId="LiveId" clId="{03416C7B-4E55-F940-8D5F-829CA2DC8BC4}" dt="2023-04-18T01:03:27.329" v="992" actId="20577"/>
          <ac:spMkLst>
            <pc:docMk/>
            <pc:sldMk cId="1803588456" sldId="2767"/>
            <ac:spMk id="2" creationId="{631AADB6-C88A-D817-4683-FC087E4E240F}"/>
          </ac:spMkLst>
        </pc:spChg>
        <pc:spChg chg="mod">
          <ac:chgData name="Xin Luo" userId="82312ee5779919a4" providerId="LiveId" clId="{03416C7B-4E55-F940-8D5F-829CA2DC8BC4}" dt="2023-04-18T01:05:26.212" v="1015" actId="255"/>
          <ac:spMkLst>
            <pc:docMk/>
            <pc:sldMk cId="1803588456" sldId="2767"/>
            <ac:spMk id="10" creationId="{2662A235-2CC3-749B-1A7D-D9E01F241A84}"/>
          </ac:spMkLst>
        </pc:spChg>
      </pc:sldChg>
      <pc:sldChg chg="del">
        <pc:chgData name="Xin Luo" userId="82312ee5779919a4" providerId="LiveId" clId="{03416C7B-4E55-F940-8D5F-829CA2DC8BC4}" dt="2023-04-17T13:35:46.741" v="529" actId="2696"/>
        <pc:sldMkLst>
          <pc:docMk/>
          <pc:sldMk cId="1554600214" sldId="2773"/>
        </pc:sldMkLst>
      </pc:sldChg>
      <pc:sldChg chg="addSp delSp modSp mod ord">
        <pc:chgData name="Xin Luo" userId="82312ee5779919a4" providerId="LiveId" clId="{03416C7B-4E55-F940-8D5F-829CA2DC8BC4}" dt="2023-04-18T01:03:20.611" v="983" actId="20577"/>
        <pc:sldMkLst>
          <pc:docMk/>
          <pc:sldMk cId="972265631" sldId="2774"/>
        </pc:sldMkLst>
        <pc:spChg chg="mod">
          <ac:chgData name="Xin Luo" userId="82312ee5779919a4" providerId="LiveId" clId="{03416C7B-4E55-F940-8D5F-829CA2DC8BC4}" dt="2023-04-18T01:03:20.611" v="983" actId="20577"/>
          <ac:spMkLst>
            <pc:docMk/>
            <pc:sldMk cId="972265631" sldId="2774"/>
            <ac:spMk id="2" creationId="{631AADB6-C88A-D817-4683-FC087E4E240F}"/>
          </ac:spMkLst>
        </pc:spChg>
        <pc:spChg chg="mod">
          <ac:chgData name="Xin Luo" userId="82312ee5779919a4" providerId="LiveId" clId="{03416C7B-4E55-F940-8D5F-829CA2DC8BC4}" dt="2023-04-17T13:36:00.244" v="535" actId="20577"/>
          <ac:spMkLst>
            <pc:docMk/>
            <pc:sldMk cId="972265631" sldId="2774"/>
            <ac:spMk id="3" creationId="{00000000-0000-0000-0000-000000000000}"/>
          </ac:spMkLst>
        </pc:spChg>
        <pc:spChg chg="add del mod">
          <ac:chgData name="Xin Luo" userId="82312ee5779919a4" providerId="LiveId" clId="{03416C7B-4E55-F940-8D5F-829CA2DC8BC4}" dt="2023-04-17T13:33:58.620" v="464" actId="108"/>
          <ac:spMkLst>
            <pc:docMk/>
            <pc:sldMk cId="972265631" sldId="2774"/>
            <ac:spMk id="10" creationId="{2662A235-2CC3-749B-1A7D-D9E01F241A84}"/>
          </ac:spMkLst>
        </pc:spChg>
      </pc:sldChg>
      <pc:sldChg chg="modSp add mod">
        <pc:chgData name="Xin Luo" userId="82312ee5779919a4" providerId="LiveId" clId="{03416C7B-4E55-F940-8D5F-829CA2DC8BC4}" dt="2023-04-18T00:48:16.175" v="614" actId="20577"/>
        <pc:sldMkLst>
          <pc:docMk/>
          <pc:sldMk cId="1219141430" sldId="2775"/>
        </pc:sldMkLst>
        <pc:spChg chg="mod">
          <ac:chgData name="Xin Luo" userId="82312ee5779919a4" providerId="LiveId" clId="{03416C7B-4E55-F940-8D5F-829CA2DC8BC4}" dt="2023-04-18T00:48:16.175" v="614" actId="20577"/>
          <ac:spMkLst>
            <pc:docMk/>
            <pc:sldMk cId="1219141430" sldId="2775"/>
            <ac:spMk id="7" creationId="{00000000-0000-0000-0000-000000000000}"/>
          </ac:spMkLst>
        </pc:spChg>
      </pc:sldChg>
      <pc:sldChg chg="modSp del mod">
        <pc:chgData name="Xin Luo" userId="82312ee5779919a4" providerId="LiveId" clId="{03416C7B-4E55-F940-8D5F-829CA2DC8BC4}" dt="2023-04-17T13:35:22.687" v="512" actId="2696"/>
        <pc:sldMkLst>
          <pc:docMk/>
          <pc:sldMk cId="2239661909" sldId="2775"/>
        </pc:sldMkLst>
        <pc:spChg chg="mod">
          <ac:chgData name="Xin Luo" userId="82312ee5779919a4" providerId="LiveId" clId="{03416C7B-4E55-F940-8D5F-829CA2DC8BC4}" dt="2023-04-17T13:34:25.491" v="511" actId="20577"/>
          <ac:spMkLst>
            <pc:docMk/>
            <pc:sldMk cId="2239661909" sldId="2775"/>
            <ac:spMk id="3" creationId="{00000000-0000-0000-0000-000000000000}"/>
          </ac:spMkLst>
        </pc:spChg>
      </pc:sldChg>
      <pc:sldChg chg="modSp add mod">
        <pc:chgData name="Xin Luo" userId="82312ee5779919a4" providerId="LiveId" clId="{03416C7B-4E55-F940-8D5F-829CA2DC8BC4}" dt="2023-04-18T01:03:06.130" v="965" actId="20577"/>
        <pc:sldMkLst>
          <pc:docMk/>
          <pc:sldMk cId="2904304982" sldId="2776"/>
        </pc:sldMkLst>
        <pc:spChg chg="mod">
          <ac:chgData name="Xin Luo" userId="82312ee5779919a4" providerId="LiveId" clId="{03416C7B-4E55-F940-8D5F-829CA2DC8BC4}" dt="2023-04-18T00:49:00.209" v="684" actId="20577"/>
          <ac:spMkLst>
            <pc:docMk/>
            <pc:sldMk cId="2904304982" sldId="2776"/>
            <ac:spMk id="2" creationId="{631AADB6-C88A-D817-4683-FC087E4E240F}"/>
          </ac:spMkLst>
        </pc:spChg>
        <pc:spChg chg="mod">
          <ac:chgData name="Xin Luo" userId="82312ee5779919a4" providerId="LiveId" clId="{03416C7B-4E55-F940-8D5F-829CA2DC8BC4}" dt="2023-04-18T01:03:06.130" v="965" actId="20577"/>
          <ac:spMkLst>
            <pc:docMk/>
            <pc:sldMk cId="2904304982" sldId="2776"/>
            <ac:spMk id="10" creationId="{2662A235-2CC3-749B-1A7D-D9E01F241A84}"/>
          </ac:spMkLst>
        </pc:sp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94E43BDB-720C-FE4E-82EC-62DC7FE1B799}"/>
    <pc:docChg chg="undo redo custSel addSld delSld modSld sldOrd">
      <pc:chgData name="Xin Luo" userId="82312ee5779919a4" providerId="LiveId" clId="{94E43BDB-720C-FE4E-82EC-62DC7FE1B799}" dt="2023-02-26T14:47:30.207" v="5084" actId="20577"/>
      <pc:docMkLst>
        <pc:docMk/>
      </pc:docMkLst>
      <pc:sldChg chg="modSp mod">
        <pc:chgData name="Xin Luo" userId="82312ee5779919a4" providerId="LiveId" clId="{94E43BDB-720C-FE4E-82EC-62DC7FE1B799}" dt="2023-02-25T02:07:16.068" v="248" actId="1076"/>
        <pc:sldMkLst>
          <pc:docMk/>
          <pc:sldMk cId="1576120367" sldId="2387"/>
        </pc:sldMkLst>
        <pc:spChg chg="mod">
          <ac:chgData name="Xin Luo" userId="82312ee5779919a4" providerId="LiveId" clId="{94E43BDB-720C-FE4E-82EC-62DC7FE1B799}" dt="2023-02-25T02:02:30.368" v="22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4E43BDB-720C-FE4E-82EC-62DC7FE1B799}" dt="2023-02-25T01:52:17.256" v="153" actId="108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4E43BDB-720C-FE4E-82EC-62DC7FE1B799}" dt="2023-02-25T02:07:16.068" v="248" actId="1076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4E43BDB-720C-FE4E-82EC-62DC7FE1B799}" dt="2023-02-25T02:02:25.653" v="218" actId="20577"/>
        <pc:sldMkLst>
          <pc:docMk/>
          <pc:sldMk cId="2415901206" sldId="2447"/>
        </pc:sldMkLst>
        <pc:spChg chg="mod">
          <ac:chgData name="Xin Luo" userId="82312ee5779919a4" providerId="LiveId" clId="{94E43BDB-720C-FE4E-82EC-62DC7FE1B799}" dt="2023-02-25T01:52:50.946" v="183" actId="1038"/>
          <ac:spMkLst>
            <pc:docMk/>
            <pc:sldMk cId="2415901206" sldId="2447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02:25.653" v="21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del mod ord">
        <pc:chgData name="Xin Luo" userId="82312ee5779919a4" providerId="LiveId" clId="{94E43BDB-720C-FE4E-82EC-62DC7FE1B799}" dt="2023-02-25T05:09:10.956" v="792" actId="2696"/>
        <pc:sldMkLst>
          <pc:docMk/>
          <pc:sldMk cId="4067577602" sldId="2605"/>
        </pc:sldMkLst>
        <pc:spChg chg="mod">
          <ac:chgData name="Xin Luo" userId="82312ee5779919a4" providerId="LiveId" clId="{94E43BDB-720C-FE4E-82EC-62DC7FE1B799}" dt="2023-02-25T02:12:02.097" v="304" actId="20577"/>
          <ac:spMkLst>
            <pc:docMk/>
            <pc:sldMk cId="4067577602" sldId="2605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11:03.982" v="256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modSp mod">
        <pc:chgData name="Xin Luo" userId="82312ee5779919a4" providerId="LiveId" clId="{94E43BDB-720C-FE4E-82EC-62DC7FE1B799}" dt="2023-02-25T16:05:06.530" v="4821" actId="20577"/>
        <pc:sldMkLst>
          <pc:docMk/>
          <pc:sldMk cId="1658607177" sldId="2708"/>
        </pc:sldMkLst>
        <pc:spChg chg="mod">
          <ac:chgData name="Xin Luo" userId="82312ee5779919a4" providerId="LiveId" clId="{94E43BDB-720C-FE4E-82EC-62DC7FE1B799}" dt="2023-02-25T16:05:06.530" v="482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4E43BDB-720C-FE4E-82EC-62DC7FE1B799}" dt="2023-02-25T01:44:52.592" v="4"/>
          <ac:spMkLst>
            <pc:docMk/>
            <pc:sldMk cId="1658607177" sldId="2708"/>
            <ac:spMk id="24" creationId="{00000000-0000-0000-0000-000000000000}"/>
          </ac:spMkLst>
        </pc:spChg>
      </pc:sldChg>
      <pc:sldChg chg="add del">
        <pc:chgData name="Xin Luo" userId="82312ee5779919a4" providerId="LiveId" clId="{94E43BDB-720C-FE4E-82EC-62DC7FE1B799}" dt="2023-02-25T02:20:45.929" v="348" actId="2696"/>
        <pc:sldMkLst>
          <pc:docMk/>
          <pc:sldMk cId="481122590" sldId="2709"/>
        </pc:sldMkLst>
      </pc:sldChg>
      <pc:sldChg chg="del">
        <pc:chgData name="Xin Luo" userId="82312ee5779919a4" providerId="LiveId" clId="{94E43BDB-720C-FE4E-82EC-62DC7FE1B799}" dt="2023-02-25T02:03:23.762" v="246" actId="2696"/>
        <pc:sldMkLst>
          <pc:docMk/>
          <pc:sldMk cId="3833073590" sldId="2716"/>
        </pc:sldMkLst>
      </pc:sldChg>
      <pc:sldChg chg="add del">
        <pc:chgData name="Xin Luo" userId="82312ee5779919a4" providerId="LiveId" clId="{94E43BDB-720C-FE4E-82EC-62DC7FE1B799}" dt="2023-02-25T02:20:45.931" v="349" actId="2696"/>
        <pc:sldMkLst>
          <pc:docMk/>
          <pc:sldMk cId="972163772" sldId="2720"/>
        </pc:sldMkLst>
      </pc:sldChg>
      <pc:sldChg chg="add del">
        <pc:chgData name="Xin Luo" userId="82312ee5779919a4" providerId="LiveId" clId="{94E43BDB-720C-FE4E-82EC-62DC7FE1B799}" dt="2023-02-25T02:20:45.925" v="346" actId="2696"/>
        <pc:sldMkLst>
          <pc:docMk/>
          <pc:sldMk cId="2689695864" sldId="2721"/>
        </pc:sldMkLst>
      </pc:sldChg>
      <pc:sldChg chg="addSp delSp modSp add del mod ord">
        <pc:chgData name="Xin Luo" userId="82312ee5779919a4" providerId="LiveId" clId="{94E43BDB-720C-FE4E-82EC-62DC7FE1B799}" dt="2023-02-26T13:31:11.099" v="4891" actId="20577"/>
        <pc:sldMkLst>
          <pc:docMk/>
          <pc:sldMk cId="1209572041" sldId="2722"/>
        </pc:sldMkLst>
        <pc:spChg chg="mod">
          <ac:chgData name="Xin Luo" userId="82312ee5779919a4" providerId="LiveId" clId="{94E43BDB-720C-FE4E-82EC-62DC7FE1B799}" dt="2023-02-25T13:30:51.201" v="3348" actId="20577"/>
          <ac:spMkLst>
            <pc:docMk/>
            <pc:sldMk cId="1209572041" sldId="2722"/>
            <ac:spMk id="11" creationId="{53A7E693-8098-76C4-CD5D-47166ABEB164}"/>
          </ac:spMkLst>
        </pc:spChg>
        <pc:spChg chg="add del mod">
          <ac:chgData name="Xin Luo" userId="82312ee5779919a4" providerId="LiveId" clId="{94E43BDB-720C-FE4E-82EC-62DC7FE1B799}" dt="2023-02-26T13:31:11.099" v="4891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94E43BDB-720C-FE4E-82EC-62DC7FE1B799}" dt="2023-02-25T02:11:00.233" v="255" actId="2696"/>
        <pc:sldMkLst>
          <pc:docMk/>
          <pc:sldMk cId="655142816" sldId="2737"/>
        </pc:sldMkLst>
      </pc:sldChg>
      <pc:sldChg chg="del">
        <pc:chgData name="Xin Luo" userId="82312ee5779919a4" providerId="LiveId" clId="{94E43BDB-720C-FE4E-82EC-62DC7FE1B799}" dt="2023-02-25T02:03:23.759" v="245" actId="2696"/>
        <pc:sldMkLst>
          <pc:docMk/>
          <pc:sldMk cId="4156684215" sldId="2738"/>
        </pc:sldMkLst>
      </pc:sldChg>
      <pc:sldChg chg="add del">
        <pc:chgData name="Xin Luo" userId="82312ee5779919a4" providerId="LiveId" clId="{94E43BDB-720C-FE4E-82EC-62DC7FE1B799}" dt="2023-02-25T02:20:45.927" v="347" actId="2696"/>
        <pc:sldMkLst>
          <pc:docMk/>
          <pc:sldMk cId="2776132283" sldId="2739"/>
        </pc:sldMkLst>
      </pc:sldChg>
      <pc:sldChg chg="del">
        <pc:chgData name="Xin Luo" userId="82312ee5779919a4" providerId="LiveId" clId="{94E43BDB-720C-FE4E-82EC-62DC7FE1B799}" dt="2023-02-25T02:11:11.413" v="257" actId="2696"/>
        <pc:sldMkLst>
          <pc:docMk/>
          <pc:sldMk cId="2510358707" sldId="2740"/>
        </pc:sldMkLst>
      </pc:sldChg>
      <pc:sldChg chg="add del">
        <pc:chgData name="Xin Luo" userId="82312ee5779919a4" providerId="LiveId" clId="{94E43BDB-720C-FE4E-82EC-62DC7FE1B799}" dt="2023-02-25T02:20:45.923" v="345" actId="2696"/>
        <pc:sldMkLst>
          <pc:docMk/>
          <pc:sldMk cId="2476237792" sldId="2741"/>
        </pc:sldMkLst>
      </pc:sldChg>
      <pc:sldChg chg="modSp add mod">
        <pc:chgData name="Xin Luo" userId="82312ee5779919a4" providerId="LiveId" clId="{94E43BDB-720C-FE4E-82EC-62DC7FE1B799}" dt="2023-02-25T02:11:43.848" v="299" actId="20577"/>
        <pc:sldMkLst>
          <pc:docMk/>
          <pc:sldMk cId="393940605" sldId="2742"/>
        </pc:sldMkLst>
        <pc:spChg chg="mod">
          <ac:chgData name="Xin Luo" userId="82312ee5779919a4" providerId="LiveId" clId="{94E43BDB-720C-FE4E-82EC-62DC7FE1B799}" dt="2023-02-25T02:11:43.848" v="299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2:02:59.782" v="242" actId="20577"/>
        <pc:sldMkLst>
          <pc:docMk/>
          <pc:sldMk cId="3175231995" sldId="2743"/>
        </pc:sldMkLst>
        <pc:spChg chg="mod">
          <ac:chgData name="Xin Luo" userId="82312ee5779919a4" providerId="LiveId" clId="{94E43BDB-720C-FE4E-82EC-62DC7FE1B799}" dt="2023-02-25T02:02:59.782" v="242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5:46:31.283" v="970" actId="20577"/>
        <pc:sldMkLst>
          <pc:docMk/>
          <pc:sldMk cId="2038650065" sldId="2744"/>
        </pc:sldMkLst>
        <pc:spChg chg="mod">
          <ac:chgData name="Xin Luo" userId="82312ee5779919a4" providerId="LiveId" clId="{94E43BDB-720C-FE4E-82EC-62DC7FE1B799}" dt="2023-02-25T02:11:22.527" v="272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5:46:31.283" v="970" actId="20577"/>
          <ac:spMkLst>
            <pc:docMk/>
            <pc:sldMk cId="2038650065" sldId="2744"/>
            <ac:spMk id="5" creationId="{78502774-B04C-634F-1396-E5815996BC36}"/>
          </ac:spMkLst>
        </pc:spChg>
      </pc:sldChg>
      <pc:sldChg chg="add del">
        <pc:chgData name="Xin Luo" userId="82312ee5779919a4" providerId="LiveId" clId="{94E43BDB-720C-FE4E-82EC-62DC7FE1B799}" dt="2023-02-25T02:02:48.782" v="224"/>
        <pc:sldMkLst>
          <pc:docMk/>
          <pc:sldMk cId="3138454287" sldId="2744"/>
        </pc:sldMkLst>
      </pc:sldChg>
      <pc:sldChg chg="addSp delSp modSp add mod ord">
        <pc:chgData name="Xin Luo" userId="82312ee5779919a4" providerId="LiveId" clId="{94E43BDB-720C-FE4E-82EC-62DC7FE1B799}" dt="2023-02-25T15:14:11.080" v="3430" actId="20577"/>
        <pc:sldMkLst>
          <pc:docMk/>
          <pc:sldMk cId="2345376688" sldId="2745"/>
        </pc:sldMkLst>
        <pc:spChg chg="mod">
          <ac:chgData name="Xin Luo" userId="82312ee5779919a4" providerId="LiveId" clId="{94E43BDB-720C-FE4E-82EC-62DC7FE1B799}" dt="2023-02-25T15:14:11.080" v="3430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2:30.474" v="330" actId="20577"/>
          <ac:spMkLst>
            <pc:docMk/>
            <pc:sldMk cId="2345376688" sldId="2745"/>
            <ac:spMk id="3" creationId="{00000000-0000-0000-0000-000000000000}"/>
          </ac:spMkLst>
        </pc:spChg>
        <pc:spChg chg="del">
          <ac:chgData name="Xin Luo" userId="82312ee5779919a4" providerId="LiveId" clId="{94E43BDB-720C-FE4E-82EC-62DC7FE1B799}" dt="2023-02-25T02:10:49.685" v="252" actId="478"/>
          <ac:spMkLst>
            <pc:docMk/>
            <pc:sldMk cId="2345376688" sldId="2745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5:11:57.753" v="3379" actId="478"/>
          <ac:spMkLst>
            <pc:docMk/>
            <pc:sldMk cId="2345376688" sldId="2745"/>
            <ac:spMk id="6" creationId="{3843671A-98DC-4668-E8DF-F825619755A9}"/>
          </ac:spMkLst>
        </pc:spChg>
        <pc:spChg chg="add mod">
          <ac:chgData name="Xin Luo" userId="82312ee5779919a4" providerId="LiveId" clId="{94E43BDB-720C-FE4E-82EC-62DC7FE1B799}" dt="2023-02-25T15:13:18.472" v="3425"/>
          <ac:spMkLst>
            <pc:docMk/>
            <pc:sldMk cId="2345376688" sldId="2745"/>
            <ac:spMk id="7" creationId="{90728D9D-D249-EA33-6E80-8B5C8EA26F4F}"/>
          </ac:spMkLst>
        </pc:spChg>
        <pc:picChg chg="del">
          <ac:chgData name="Xin Luo" userId="82312ee5779919a4" providerId="LiveId" clId="{94E43BDB-720C-FE4E-82EC-62DC7FE1B799}" dt="2023-02-25T02:10:55.317" v="254" actId="478"/>
          <ac:picMkLst>
            <pc:docMk/>
            <pc:sldMk cId="2345376688" sldId="2745"/>
            <ac:picMk id="1026" creationId="{75908E15-58DA-73BD-95F9-CACD1B8B9D82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28" creationId="{1E2BFB6C-B7E5-CAF9-B8CC-09A5029EC264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0" creationId="{CB7EE236-3D18-EC53-3225-10EBB3B4EC77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2" creationId="{BFA8C7BD-9CEC-ADA1-21BA-0EE8338C6EA3}"/>
          </ac:picMkLst>
        </pc:picChg>
      </pc:sldChg>
      <pc:sldChg chg="delSp modSp add del mod">
        <pc:chgData name="Xin Luo" userId="82312ee5779919a4" providerId="LiveId" clId="{94E43BDB-720C-FE4E-82EC-62DC7FE1B799}" dt="2023-02-25T06:06:58.623" v="1450" actId="2696"/>
        <pc:sldMkLst>
          <pc:docMk/>
          <pc:sldMk cId="3070956263" sldId="2746"/>
        </pc:sldMkLst>
        <pc:spChg chg="del">
          <ac:chgData name="Xin Luo" userId="82312ee5779919a4" providerId="LiveId" clId="{94E43BDB-720C-FE4E-82EC-62DC7FE1B799}" dt="2023-02-25T03:47:32.855" v="789" actId="478"/>
          <ac:spMkLst>
            <pc:docMk/>
            <pc:sldMk cId="3070956263" sldId="2746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1:33.057" v="295" actId="20577"/>
          <ac:spMkLst>
            <pc:docMk/>
            <pc:sldMk cId="3070956263" sldId="2746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3:47:39.828" v="791" actId="20577"/>
          <ac:spMkLst>
            <pc:docMk/>
            <pc:sldMk cId="3070956263" sldId="2746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94E43BDB-720C-FE4E-82EC-62DC7FE1B799}" dt="2023-02-25T13:23:26.625" v="2935" actId="1035"/>
        <pc:sldMkLst>
          <pc:docMk/>
          <pc:sldMk cId="580867947" sldId="2747"/>
        </pc:sldMkLst>
        <pc:spChg chg="mod">
          <ac:chgData name="Xin Luo" userId="82312ee5779919a4" providerId="LiveId" clId="{94E43BDB-720C-FE4E-82EC-62DC7FE1B799}" dt="2023-02-25T11:10:26.422" v="2162" actId="20577"/>
          <ac:spMkLst>
            <pc:docMk/>
            <pc:sldMk cId="580867947" sldId="274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09:14:40.222" v="1788" actId="478"/>
          <ac:spMkLst>
            <pc:docMk/>
            <pc:sldMk cId="580867947" sldId="2747"/>
            <ac:spMk id="11" creationId="{3ECA3BFA-CF62-0840-2043-47AC256F4E34}"/>
          </ac:spMkLst>
        </pc:spChg>
        <pc:spChg chg="add del mod">
          <ac:chgData name="Xin Luo" userId="82312ee5779919a4" providerId="LiveId" clId="{94E43BDB-720C-FE4E-82EC-62DC7FE1B799}" dt="2023-02-25T09:14:41.345" v="1789" actId="478"/>
          <ac:spMkLst>
            <pc:docMk/>
            <pc:sldMk cId="580867947" sldId="2747"/>
            <ac:spMk id="12" creationId="{AD1ABF6E-3EE4-7D4B-6D99-578DCE85F495}"/>
          </ac:spMkLst>
        </pc:spChg>
        <pc:spChg chg="add mod">
          <ac:chgData name="Xin Luo" userId="82312ee5779919a4" providerId="LiveId" clId="{94E43BDB-720C-FE4E-82EC-62DC7FE1B799}" dt="2023-02-25T09:16:23.626" v="1890" actId="1037"/>
          <ac:spMkLst>
            <pc:docMk/>
            <pc:sldMk cId="580867947" sldId="2747"/>
            <ac:spMk id="15" creationId="{A007F455-D474-DB62-804B-9BC7A451CBE8}"/>
          </ac:spMkLst>
        </pc:spChg>
        <pc:spChg chg="add mod">
          <ac:chgData name="Xin Luo" userId="82312ee5779919a4" providerId="LiveId" clId="{94E43BDB-720C-FE4E-82EC-62DC7FE1B799}" dt="2023-02-25T09:16:19.691" v="1883" actId="1038"/>
          <ac:spMkLst>
            <pc:docMk/>
            <pc:sldMk cId="580867947" sldId="2747"/>
            <ac:spMk id="16" creationId="{D2607FE3-605B-506F-F26E-20D3EFC570B2}"/>
          </ac:spMkLst>
        </pc:spChg>
        <pc:grpChg chg="add mod">
          <ac:chgData name="Xin Luo" userId="82312ee5779919a4" providerId="LiveId" clId="{94E43BDB-720C-FE4E-82EC-62DC7FE1B799}" dt="2023-02-25T13:23:26.625" v="2935" actId="1035"/>
          <ac:grpSpMkLst>
            <pc:docMk/>
            <pc:sldMk cId="580867947" sldId="2747"/>
            <ac:grpSpMk id="17" creationId="{DEBBA376-338B-77A1-B823-6E3F8EA644A9}"/>
          </ac:grpSpMkLst>
        </pc:grpChg>
        <pc:picChg chg="add mod">
          <ac:chgData name="Xin Luo" userId="82312ee5779919a4" providerId="LiveId" clId="{94E43BDB-720C-FE4E-82EC-62DC7FE1B799}" dt="2023-02-25T13:23:26.625" v="2935" actId="1035"/>
          <ac:picMkLst>
            <pc:docMk/>
            <pc:sldMk cId="580867947" sldId="2747"/>
            <ac:picMk id="6" creationId="{B7028E15-ACC2-1C34-CBCC-DF1802A2573F}"/>
          </ac:picMkLst>
        </pc:picChg>
        <pc:picChg chg="add del mod">
          <ac:chgData name="Xin Luo" userId="82312ee5779919a4" providerId="LiveId" clId="{94E43BDB-720C-FE4E-82EC-62DC7FE1B799}" dt="2023-02-25T09:12:56.104" v="1771" actId="478"/>
          <ac:picMkLst>
            <pc:docMk/>
            <pc:sldMk cId="580867947" sldId="2747"/>
            <ac:picMk id="8" creationId="{78D05813-9EA4-EA8C-4C95-109585AE9768}"/>
          </ac:picMkLst>
        </pc:picChg>
        <pc:picChg chg="add del mod">
          <ac:chgData name="Xin Luo" userId="82312ee5779919a4" providerId="LiveId" clId="{94E43BDB-720C-FE4E-82EC-62DC7FE1B799}" dt="2023-02-25T09:14:39.160" v="1787" actId="478"/>
          <ac:picMkLst>
            <pc:docMk/>
            <pc:sldMk cId="580867947" sldId="2747"/>
            <ac:picMk id="10" creationId="{E7069A29-D46B-3705-BF2F-F461D2175816}"/>
          </ac:picMkLst>
        </pc:picChg>
        <pc:picChg chg="add mod">
          <ac:chgData name="Xin Luo" userId="82312ee5779919a4" providerId="LiveId" clId="{94E43BDB-720C-FE4E-82EC-62DC7FE1B799}" dt="2023-02-25T09:16:00.871" v="1871" actId="164"/>
          <ac:picMkLst>
            <pc:docMk/>
            <pc:sldMk cId="580867947" sldId="2747"/>
            <ac:picMk id="14" creationId="{0683883D-6346-EF5A-B5AE-9D0C983B748A}"/>
          </ac:picMkLst>
        </pc:picChg>
      </pc:sldChg>
      <pc:sldChg chg="add del">
        <pc:chgData name="Xin Luo" userId="82312ee5779919a4" providerId="LiveId" clId="{94E43BDB-720C-FE4E-82EC-62DC7FE1B799}" dt="2023-02-25T02:11:52.150" v="301"/>
        <pc:sldMkLst>
          <pc:docMk/>
          <pc:sldMk cId="2239497426" sldId="2747"/>
        </pc:sldMkLst>
      </pc:sldChg>
      <pc:sldChg chg="add del">
        <pc:chgData name="Xin Luo" userId="82312ee5779919a4" providerId="LiveId" clId="{94E43BDB-720C-FE4E-82EC-62DC7FE1B799}" dt="2023-02-25T02:12:20.540" v="308"/>
        <pc:sldMkLst>
          <pc:docMk/>
          <pc:sldMk cId="3888858746" sldId="2747"/>
        </pc:sldMkLst>
      </pc:sldChg>
      <pc:sldChg chg="modSp add del mod">
        <pc:chgData name="Xin Luo" userId="82312ee5779919a4" providerId="LiveId" clId="{94E43BDB-720C-FE4E-82EC-62DC7FE1B799}" dt="2023-02-25T09:42:59.158" v="1955" actId="2696"/>
        <pc:sldMkLst>
          <pc:docMk/>
          <pc:sldMk cId="3113299723" sldId="2748"/>
        </pc:sldMkLst>
        <pc:spChg chg="mod">
          <ac:chgData name="Xin Luo" userId="82312ee5779919a4" providerId="LiveId" clId="{94E43BDB-720C-FE4E-82EC-62DC7FE1B799}" dt="2023-02-25T06:13:55.682" v="1551" actId="20577"/>
          <ac:spMkLst>
            <pc:docMk/>
            <pc:sldMk cId="3113299723" sldId="2748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14:01.330" v="1560" actId="20577"/>
          <ac:spMkLst>
            <pc:docMk/>
            <pc:sldMk cId="3113299723" sldId="2748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13:25.290" v="1501" actId="2696"/>
        <pc:sldMkLst>
          <pc:docMk/>
          <pc:sldMk cId="2923402977" sldId="2749"/>
        </pc:sldMkLst>
        <pc:spChg chg="mod">
          <ac:chgData name="Xin Luo" userId="82312ee5779919a4" providerId="LiveId" clId="{94E43BDB-720C-FE4E-82EC-62DC7FE1B799}" dt="2023-02-25T02:23:42.660" v="467" actId="20577"/>
          <ac:spMkLst>
            <pc:docMk/>
            <pc:sldMk cId="2923402977" sldId="2749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07:13.050" v="1455" actId="20577"/>
          <ac:spMkLst>
            <pc:docMk/>
            <pc:sldMk cId="2923402977" sldId="2749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06:37.296" v="1449" actId="2696"/>
        <pc:sldMkLst>
          <pc:docMk/>
          <pc:sldMk cId="513901059" sldId="2750"/>
        </pc:sldMkLst>
        <pc:spChg chg="mod">
          <ac:chgData name="Xin Luo" userId="82312ee5779919a4" providerId="LiveId" clId="{94E43BDB-720C-FE4E-82EC-62DC7FE1B799}" dt="2023-02-25T05:42:44.555" v="815" actId="20577"/>
          <ac:spMkLst>
            <pc:docMk/>
            <pc:sldMk cId="513901059" sldId="2750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06:06:25.021" v="1448" actId="5793"/>
        <pc:sldMkLst>
          <pc:docMk/>
          <pc:sldMk cId="2245643700" sldId="2751"/>
        </pc:sldMkLst>
        <pc:spChg chg="mod">
          <ac:chgData name="Xin Luo" userId="82312ee5779919a4" providerId="LiveId" clId="{94E43BDB-720C-FE4E-82EC-62DC7FE1B799}" dt="2023-02-25T05:48:38.798" v="1029" actId="20577"/>
          <ac:spMkLst>
            <pc:docMk/>
            <pc:sldMk cId="2245643700" sldId="275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06:05:19.091" v="1392" actId="1076"/>
          <ac:spMkLst>
            <pc:docMk/>
            <pc:sldMk cId="2245643700" sldId="2751"/>
            <ac:spMk id="4" creationId="{5890849C-B6D7-E82C-6F19-E8BC73B44DEE}"/>
          </ac:spMkLst>
        </pc:spChg>
        <pc:spChg chg="del">
          <ac:chgData name="Xin Luo" userId="82312ee5779919a4" providerId="LiveId" clId="{94E43BDB-720C-FE4E-82EC-62DC7FE1B799}" dt="2023-02-25T05:46:39.352" v="972" actId="478"/>
          <ac:spMkLst>
            <pc:docMk/>
            <pc:sldMk cId="2245643700" sldId="2751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06:06:25.021" v="1448" actId="5793"/>
          <ac:spMkLst>
            <pc:docMk/>
            <pc:sldMk cId="2245643700" sldId="2751"/>
            <ac:spMk id="7" creationId="{6A0464DA-16D3-0757-416F-B5FC79C9913C}"/>
          </ac:spMkLst>
        </pc:spChg>
      </pc:sldChg>
      <pc:sldChg chg="modSp add mod ord">
        <pc:chgData name="Xin Luo" userId="82312ee5779919a4" providerId="LiveId" clId="{94E43BDB-720C-FE4E-82EC-62DC7FE1B799}" dt="2023-02-25T12:27:43.216" v="2531" actId="20577"/>
        <pc:sldMkLst>
          <pc:docMk/>
          <pc:sldMk cId="3400956243" sldId="2752"/>
        </pc:sldMkLst>
        <pc:spChg chg="mod">
          <ac:chgData name="Xin Luo" userId="82312ee5779919a4" providerId="LiveId" clId="{94E43BDB-720C-FE4E-82EC-62DC7FE1B799}" dt="2023-02-25T09:43:50.290" v="1992" actId="20577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2:27:43.216" v="2531" actId="20577"/>
          <ac:spMkLst>
            <pc:docMk/>
            <pc:sldMk cId="3400956243" sldId="2752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6T14:34:47.550" v="4909" actId="20577"/>
        <pc:sldMkLst>
          <pc:docMk/>
          <pc:sldMk cId="3929071932" sldId="2753"/>
        </pc:sldMkLst>
        <pc:spChg chg="mod">
          <ac:chgData name="Xin Luo" userId="82312ee5779919a4" providerId="LiveId" clId="{94E43BDB-720C-FE4E-82EC-62DC7FE1B799}" dt="2023-02-25T13:24:58.871" v="2996" actId="20577"/>
          <ac:spMkLst>
            <pc:docMk/>
            <pc:sldMk cId="3929071932" sldId="2753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6T14:34:47.550" v="4909" actId="20577"/>
          <ac:spMkLst>
            <pc:docMk/>
            <pc:sldMk cId="3929071932" sldId="2753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3:25:08.456" v="3011" actId="478"/>
          <ac:spMkLst>
            <pc:docMk/>
            <pc:sldMk cId="3929071932" sldId="2753"/>
            <ac:spMk id="6" creationId="{C9D2E8F2-74DF-74E3-6D8B-0AA575E537F5}"/>
          </ac:spMkLst>
        </pc:spChg>
      </pc:sldChg>
      <pc:sldChg chg="modSp add del mod">
        <pc:chgData name="Xin Luo" userId="82312ee5779919a4" providerId="LiveId" clId="{94E43BDB-720C-FE4E-82EC-62DC7FE1B799}" dt="2023-02-25T09:44:09.739" v="1996" actId="2696"/>
        <pc:sldMkLst>
          <pc:docMk/>
          <pc:sldMk cId="4094603289" sldId="2754"/>
        </pc:sldMkLst>
        <pc:spChg chg="mod">
          <ac:chgData name="Xin Luo" userId="82312ee5779919a4" providerId="LiveId" clId="{94E43BDB-720C-FE4E-82EC-62DC7FE1B799}" dt="2023-02-25T09:42:50.885" v="1954" actId="20577"/>
          <ac:spMkLst>
            <pc:docMk/>
            <pc:sldMk cId="4094603289" sldId="2754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04" v="2924" actId="2696"/>
        <pc:sldMkLst>
          <pc:docMk/>
          <pc:sldMk cId="2537171141" sldId="2755"/>
        </pc:sldMkLst>
        <pc:spChg chg="mod">
          <ac:chgData name="Xin Luo" userId="82312ee5779919a4" providerId="LiveId" clId="{94E43BDB-720C-FE4E-82EC-62DC7FE1B799}" dt="2023-02-25T09:44:24.388" v="2022" actId="20577"/>
          <ac:spMkLst>
            <pc:docMk/>
            <pc:sldMk cId="2537171141" sldId="2755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13" v="2925" actId="2696"/>
        <pc:sldMkLst>
          <pc:docMk/>
          <pc:sldMk cId="1494698131" sldId="2756"/>
        </pc:sldMkLst>
        <pc:spChg chg="mod">
          <ac:chgData name="Xin Luo" userId="82312ee5779919a4" providerId="LiveId" clId="{94E43BDB-720C-FE4E-82EC-62DC7FE1B799}" dt="2023-02-25T09:44:37.236" v="2046" actId="20577"/>
          <ac:spMkLst>
            <pc:docMk/>
            <pc:sldMk cId="1494698131" sldId="2756"/>
            <ac:spMk id="2" creationId="{631AADB6-C88A-D817-4683-FC087E4E240F}"/>
          </ac:spMkLst>
        </pc:spChg>
      </pc:sldChg>
      <pc:sldChg chg="addSp delSp modSp add mod ord">
        <pc:chgData name="Xin Luo" userId="82312ee5779919a4" providerId="LiveId" clId="{94E43BDB-720C-FE4E-82EC-62DC7FE1B799}" dt="2023-02-26T14:43:44.225" v="4913" actId="20578"/>
        <pc:sldMkLst>
          <pc:docMk/>
          <pc:sldMk cId="1157508697" sldId="2757"/>
        </pc:sldMkLst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4" creationId="{E6E19FF7-964C-AC20-F231-C470D13016F8}"/>
          </ac:spMkLst>
        </pc:spChg>
        <pc:spChg chg="mod">
          <ac:chgData name="Xin Luo" userId="82312ee5779919a4" providerId="LiveId" clId="{94E43BDB-720C-FE4E-82EC-62DC7FE1B799}" dt="2023-02-25T12:46:45.761" v="2652" actId="20577"/>
          <ac:spMkLst>
            <pc:docMk/>
            <pc:sldMk cId="1157508697" sldId="275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7" creationId="{FF6A9C21-82F7-8514-247B-B4F11828C95F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8" creationId="{A17ECF76-7E26-1ACE-4B43-22E86158F2A1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9" creationId="{5804DA9F-1EDE-D487-929D-7380DA91189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0" creationId="{E0BA14F3-333B-5953-203B-420304A80077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1" creationId="{549752CE-6C25-8C15-891C-7F41D618D12E}"/>
          </ac:spMkLst>
        </pc:spChg>
        <pc:grpChg chg="del">
          <ac:chgData name="Xin Luo" userId="82312ee5779919a4" providerId="LiveId" clId="{94E43BDB-720C-FE4E-82EC-62DC7FE1B799}" dt="2023-02-25T09:49:28.342" v="2069" actId="478"/>
          <ac:grpSpMkLst>
            <pc:docMk/>
            <pc:sldMk cId="1157508697" sldId="2757"/>
            <ac:grpSpMk id="17" creationId="{DEBBA376-338B-77A1-B823-6E3F8EA644A9}"/>
          </ac:grpSpMkLst>
        </pc:grpChg>
        <pc:grpChg chg="add mod">
          <ac:chgData name="Xin Luo" userId="82312ee5779919a4" providerId="LiveId" clId="{94E43BDB-720C-FE4E-82EC-62DC7FE1B799}" dt="2023-02-25T13:23:34.294" v="2941" actId="1035"/>
          <ac:grpSpMkLst>
            <pc:docMk/>
            <pc:sldMk cId="1157508697" sldId="2757"/>
            <ac:grpSpMk id="22" creationId="{BA4C2415-490B-F3C5-D5E8-A263DD477CBB}"/>
          </ac:grpSpMkLst>
        </pc:grpChg>
        <pc:picChg chg="del">
          <ac:chgData name="Xin Luo" userId="82312ee5779919a4" providerId="LiveId" clId="{94E43BDB-720C-FE4E-82EC-62DC7FE1B799}" dt="2023-02-25T09:49:27.369" v="2068" actId="478"/>
          <ac:picMkLst>
            <pc:docMk/>
            <pc:sldMk cId="1157508697" sldId="2757"/>
            <ac:picMk id="6" creationId="{B7028E15-ACC2-1C34-CBCC-DF1802A2573F}"/>
          </ac:picMkLst>
        </pc:picChg>
        <pc:picChg chg="add mod">
          <ac:chgData name="Xin Luo" userId="82312ee5779919a4" providerId="LiveId" clId="{94E43BDB-720C-FE4E-82EC-62DC7FE1B799}" dt="2023-02-25T13:23:36.969" v="2950" actId="1038"/>
          <ac:picMkLst>
            <pc:docMk/>
            <pc:sldMk cId="1157508697" sldId="2757"/>
            <ac:picMk id="13" creationId="{F0BBAA1F-56C6-D7A7-0627-A15F8B192488}"/>
          </ac:picMkLst>
        </pc:picChg>
        <pc:picChg chg="add mod">
          <ac:chgData name="Xin Luo" userId="82312ee5779919a4" providerId="LiveId" clId="{94E43BDB-720C-FE4E-82EC-62DC7FE1B799}" dt="2023-02-25T11:41:13.700" v="2271" actId="164"/>
          <ac:picMkLst>
            <pc:docMk/>
            <pc:sldMk cId="1157508697" sldId="2757"/>
            <ac:picMk id="19" creationId="{7C2B1373-2928-39A6-4B44-DA379040F193}"/>
          </ac:picMkLst>
        </pc:picChg>
        <pc:picChg chg="add mod">
          <ac:chgData name="Xin Luo" userId="82312ee5779919a4" providerId="LiveId" clId="{94E43BDB-720C-FE4E-82EC-62DC7FE1B799}" dt="2023-02-25T13:23:42.156" v="2962" actId="1038"/>
          <ac:picMkLst>
            <pc:docMk/>
            <pc:sldMk cId="1157508697" sldId="2757"/>
            <ac:picMk id="21" creationId="{23B871CC-01AE-14C3-A9C0-7C4929687223}"/>
          </ac:picMkLst>
        </pc:picChg>
        <pc:picChg chg="add del mod">
          <ac:chgData name="Xin Luo" userId="82312ee5779919a4" providerId="LiveId" clId="{94E43BDB-720C-FE4E-82EC-62DC7FE1B799}" dt="2023-02-25T11:40:56.750" v="2258" actId="478"/>
          <ac:picMkLst>
            <pc:docMk/>
            <pc:sldMk cId="1157508697" sldId="2757"/>
            <ac:picMk id="1026" creationId="{00D412F6-E9C5-6D7E-F486-B0F084726009}"/>
          </ac:picMkLst>
        </pc:picChg>
      </pc:sldChg>
      <pc:sldChg chg="delSp modSp add del mod">
        <pc:chgData name="Xin Luo" userId="82312ee5779919a4" providerId="LiveId" clId="{94E43BDB-720C-FE4E-82EC-62DC7FE1B799}" dt="2023-02-25T11:40:46.090" v="2257" actId="2696"/>
        <pc:sldMkLst>
          <pc:docMk/>
          <pc:sldMk cId="3280031918" sldId="2758"/>
        </pc:sldMkLst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4" creationId="{E6E19FF7-964C-AC20-F231-C470D13016F8}"/>
          </ac:spMkLst>
        </pc:spChg>
        <pc:spChg chg="del">
          <ac:chgData name="Xin Luo" userId="82312ee5779919a4" providerId="LiveId" clId="{94E43BDB-720C-FE4E-82EC-62DC7FE1B799}" dt="2023-02-25T11:38:42.165" v="2235" actId="478"/>
          <ac:spMkLst>
            <pc:docMk/>
            <pc:sldMk cId="3280031918" sldId="2758"/>
            <ac:spMk id="5" creationId="{78502774-B04C-634F-1396-E5815996BC36}"/>
          </ac:spMkLst>
        </pc:spChg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7" creationId="{FF6A9C21-82F7-8514-247B-B4F11828C95F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8" creationId="{A17ECF76-7E26-1ACE-4B43-22E86158F2A1}"/>
          </ac:spMkLst>
        </pc:spChg>
        <pc:spChg chg="mod">
          <ac:chgData name="Xin Luo" userId="82312ee5779919a4" providerId="LiveId" clId="{94E43BDB-720C-FE4E-82EC-62DC7FE1B799}" dt="2023-02-25T11:39:47.596" v="2256" actId="14100"/>
          <ac:spMkLst>
            <pc:docMk/>
            <pc:sldMk cId="3280031918" sldId="2758"/>
            <ac:spMk id="9" creationId="{5804DA9F-1EDE-D487-929D-7380DA911896}"/>
          </ac:spMkLst>
        </pc:spChg>
        <pc:spChg chg="mod">
          <ac:chgData name="Xin Luo" userId="82312ee5779919a4" providerId="LiveId" clId="{94E43BDB-720C-FE4E-82EC-62DC7FE1B799}" dt="2023-02-25T11:39:22.131" v="2253" actId="14100"/>
          <ac:spMkLst>
            <pc:docMk/>
            <pc:sldMk cId="3280031918" sldId="2758"/>
            <ac:spMk id="10" creationId="{E0BA14F3-333B-5953-203B-420304A80077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11" creationId="{549752CE-6C25-8C15-891C-7F41D618D12E}"/>
          </ac:spMkLst>
        </pc:spChg>
        <pc:picChg chg="mod">
          <ac:chgData name="Xin Luo" userId="82312ee5779919a4" providerId="LiveId" clId="{94E43BDB-720C-FE4E-82EC-62DC7FE1B799}" dt="2023-02-25T11:39:33.992" v="2254" actId="14100"/>
          <ac:picMkLst>
            <pc:docMk/>
            <pc:sldMk cId="3280031918" sldId="2758"/>
            <ac:picMk id="1026" creationId="{00D412F6-E9C5-6D7E-F486-B0F084726009}"/>
          </ac:picMkLst>
        </pc:picChg>
      </pc:sldChg>
      <pc:sldChg chg="addSp delSp modSp add mod ord">
        <pc:chgData name="Xin Luo" userId="82312ee5779919a4" providerId="LiveId" clId="{94E43BDB-720C-FE4E-82EC-62DC7FE1B799}" dt="2023-02-26T14:43:25.940" v="4910" actId="20578"/>
        <pc:sldMkLst>
          <pc:docMk/>
          <pc:sldMk cId="4211155851" sldId="2758"/>
        </pc:sldMkLst>
        <pc:spChg chg="mod">
          <ac:chgData name="Xin Luo" userId="82312ee5779919a4" providerId="LiveId" clId="{94E43BDB-720C-FE4E-82EC-62DC7FE1B799}" dt="2023-02-25T12:04:55.119" v="2332" actId="115"/>
          <ac:spMkLst>
            <pc:docMk/>
            <pc:sldMk cId="4211155851" sldId="2758"/>
            <ac:spMk id="2" creationId="{631AADB6-C88A-D817-4683-FC087E4E240F}"/>
          </ac:spMkLst>
        </pc:spChg>
        <pc:spChg chg="del">
          <ac:chgData name="Xin Luo" userId="82312ee5779919a4" providerId="LiveId" clId="{94E43BDB-720C-FE4E-82EC-62DC7FE1B799}" dt="2023-02-25T11:52:53.524" v="2285" actId="478"/>
          <ac:spMkLst>
            <pc:docMk/>
            <pc:sldMk cId="4211155851" sldId="2758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13:23:56.031" v="2969" actId="1035"/>
          <ac:spMkLst>
            <pc:docMk/>
            <pc:sldMk cId="4211155851" sldId="2758"/>
            <ac:spMk id="6" creationId="{DA984439-1B23-1931-1979-ECF8DE9D6DCA}"/>
          </ac:spMkLst>
        </pc:spChg>
        <pc:spChg chg="add mod">
          <ac:chgData name="Xin Luo" userId="82312ee5779919a4" providerId="LiveId" clId="{94E43BDB-720C-FE4E-82EC-62DC7FE1B799}" dt="2023-02-25T13:23:51.280" v="2964"/>
          <ac:spMkLst>
            <pc:docMk/>
            <pc:sldMk cId="4211155851" sldId="2758"/>
            <ac:spMk id="7" creationId="{E179D382-9C94-C796-FB1B-3281561CA174}"/>
          </ac:spMkLst>
        </pc:spChg>
      </pc:sldChg>
      <pc:sldChg chg="add del">
        <pc:chgData name="Xin Luo" userId="82312ee5779919a4" providerId="LiveId" clId="{94E43BDB-720C-FE4E-82EC-62DC7FE1B799}" dt="2023-02-25T13:17:31.086" v="2923" actId="2696"/>
        <pc:sldMkLst>
          <pc:docMk/>
          <pc:sldMk cId="2142922385" sldId="2759"/>
        </pc:sldMkLst>
      </pc:sldChg>
      <pc:sldChg chg="addSp delSp modSp add mod">
        <pc:chgData name="Xin Luo" userId="82312ee5779919a4" providerId="LiveId" clId="{94E43BDB-720C-FE4E-82EC-62DC7FE1B799}" dt="2023-02-25T15:45:56.152" v="4310" actId="22"/>
        <pc:sldMkLst>
          <pc:docMk/>
          <pc:sldMk cId="3818021166" sldId="2760"/>
        </pc:sldMkLst>
        <pc:spChg chg="mod">
          <ac:chgData name="Xin Luo" userId="82312ee5779919a4" providerId="LiveId" clId="{94E43BDB-720C-FE4E-82EC-62DC7FE1B799}" dt="2023-02-25T12:28:01.681" v="2534" actId="115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3:23:48.161" v="2963"/>
          <ac:spMkLst>
            <pc:docMk/>
            <pc:sldMk cId="3818021166" sldId="2760"/>
            <ac:spMk id="4" creationId="{EC86E6A6-A798-D8AF-89B3-B9EF17A7734A}"/>
          </ac:spMkLst>
        </pc:spChg>
        <pc:spChg chg="mod">
          <ac:chgData name="Xin Luo" userId="82312ee5779919a4" providerId="LiveId" clId="{94E43BDB-720C-FE4E-82EC-62DC7FE1B799}" dt="2023-02-25T15:20:51.555" v="3439" actId="20578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94E43BDB-720C-FE4E-82EC-62DC7FE1B799}" dt="2023-02-25T15:45:56.152" v="4310" actId="22"/>
          <ac:spMkLst>
            <pc:docMk/>
            <pc:sldMk cId="3818021166" sldId="2760"/>
            <ac:spMk id="7" creationId="{F078E749-A451-3712-89A0-BE837B250880}"/>
          </ac:spMkLst>
        </pc:spChg>
      </pc:sldChg>
      <pc:sldChg chg="addSp modSp add mod">
        <pc:chgData name="Xin Luo" userId="82312ee5779919a4" providerId="LiveId" clId="{94E43BDB-720C-FE4E-82EC-62DC7FE1B799}" dt="2023-02-25T15:36:58.183" v="3766"/>
        <pc:sldMkLst>
          <pc:docMk/>
          <pc:sldMk cId="97719364" sldId="2761"/>
        </pc:sldMkLst>
        <pc:spChg chg="mod">
          <ac:chgData name="Xin Luo" userId="82312ee5779919a4" providerId="LiveId" clId="{94E43BDB-720C-FE4E-82EC-62DC7FE1B799}" dt="2023-02-25T15:36:49.462" v="3765" actId="20577"/>
          <ac:spMkLst>
            <pc:docMk/>
            <pc:sldMk cId="97719364" sldId="276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5:36:58.183" v="3766"/>
          <ac:spMkLst>
            <pc:docMk/>
            <pc:sldMk cId="97719364" sldId="2761"/>
            <ac:spMk id="4" creationId="{380B30E4-DF4C-71C4-4CC6-6F194AD696E4}"/>
          </ac:spMkLst>
        </pc:spChg>
      </pc:sldChg>
      <pc:sldChg chg="addSp modSp add mod">
        <pc:chgData name="Xin Luo" userId="82312ee5779919a4" providerId="LiveId" clId="{94E43BDB-720C-FE4E-82EC-62DC7FE1B799}" dt="2023-02-26T13:30:20.863" v="4843"/>
        <pc:sldMkLst>
          <pc:docMk/>
          <pc:sldMk cId="2861954436" sldId="2762"/>
        </pc:sldMkLst>
        <pc:spChg chg="mod">
          <ac:chgData name="Xin Luo" userId="82312ee5779919a4" providerId="LiveId" clId="{94E43BDB-720C-FE4E-82EC-62DC7FE1B799}" dt="2023-02-26T13:10:59.443" v="4842" actId="115"/>
          <ac:spMkLst>
            <pc:docMk/>
            <pc:sldMk cId="2861954436" sldId="2762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6T13:30:20.863" v="4843"/>
          <ac:spMkLst>
            <pc:docMk/>
            <pc:sldMk cId="2861954436" sldId="2762"/>
            <ac:spMk id="4" creationId="{F50B4F03-6223-A391-28BB-26A56BD99911}"/>
          </ac:spMkLst>
        </pc:spChg>
      </pc:sldChg>
      <pc:sldChg chg="add del">
        <pc:chgData name="Xin Luo" userId="82312ee5779919a4" providerId="LiveId" clId="{94E43BDB-720C-FE4E-82EC-62DC7FE1B799}" dt="2023-02-25T15:38:29.173" v="3768" actId="2696"/>
        <pc:sldMkLst>
          <pc:docMk/>
          <pc:sldMk cId="3051413259" sldId="2763"/>
        </pc:sldMkLst>
      </pc:sldChg>
      <pc:sldChg chg="add del">
        <pc:chgData name="Xin Luo" userId="82312ee5779919a4" providerId="LiveId" clId="{94E43BDB-720C-FE4E-82EC-62DC7FE1B799}" dt="2023-02-25T15:38:37.442" v="3770"/>
        <pc:sldMkLst>
          <pc:docMk/>
          <pc:sldMk cId="3367204121" sldId="2763"/>
        </pc:sldMkLst>
      </pc:sldChg>
      <pc:sldChg chg="modSp add mod">
        <pc:chgData name="Xin Luo" userId="82312ee5779919a4" providerId="LiveId" clId="{94E43BDB-720C-FE4E-82EC-62DC7FE1B799}" dt="2023-02-26T14:47:30.207" v="5084" actId="20577"/>
        <pc:sldMkLst>
          <pc:docMk/>
          <pc:sldMk cId="3373327641" sldId="2763"/>
        </pc:sldMkLst>
        <pc:spChg chg="mod">
          <ac:chgData name="Xin Luo" userId="82312ee5779919a4" providerId="LiveId" clId="{94E43BDB-720C-FE4E-82EC-62DC7FE1B799}" dt="2023-02-25T15:38:54.702" v="3813" actId="20577"/>
          <ac:spMkLst>
            <pc:docMk/>
            <pc:sldMk cId="3373327641" sldId="2763"/>
            <ac:spMk id="11" creationId="{53A7E693-8098-76C4-CD5D-47166ABEB164}"/>
          </ac:spMkLst>
        </pc:spChg>
        <pc:spChg chg="mod">
          <ac:chgData name="Xin Luo" userId="82312ee5779919a4" providerId="LiveId" clId="{94E43BDB-720C-FE4E-82EC-62DC7FE1B799}" dt="2023-02-26T14:47:30.207" v="5084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modSp add mod ord">
        <pc:chgData name="Xin Luo" userId="82312ee5779919a4" providerId="LiveId" clId="{94E43BDB-720C-FE4E-82EC-62DC7FE1B799}" dt="2023-02-26T14:43:36.756" v="4912" actId="20578"/>
        <pc:sldMkLst>
          <pc:docMk/>
          <pc:sldMk cId="2047512068" sldId="2764"/>
        </pc:sldMkLst>
        <pc:spChg chg="mod">
          <ac:chgData name="Xin Luo" userId="82312ee5779919a4" providerId="LiveId" clId="{94E43BDB-720C-FE4E-82EC-62DC7FE1B799}" dt="2023-02-25T15:46:11.254" v="4314" actId="20577"/>
          <ac:spMkLst>
            <pc:docMk/>
            <pc:sldMk cId="2047512068" sldId="2764"/>
            <ac:spMk id="5" creationId="{78502774-B04C-634F-1396-E5815996BC36}"/>
          </ac:spMkLst>
        </pc:spChg>
      </pc:sldChg>
      <pc:sldChg chg="modSp add mod">
        <pc:chgData name="Xin Luo" userId="82312ee5779919a4" providerId="LiveId" clId="{94E43BDB-720C-FE4E-82EC-62DC7FE1B799}" dt="2023-02-25T16:04:52.290" v="4819" actId="108"/>
        <pc:sldMkLst>
          <pc:docMk/>
          <pc:sldMk cId="70654754" sldId="2765"/>
        </pc:sldMkLst>
        <pc:spChg chg="mod">
          <ac:chgData name="Xin Luo" userId="82312ee5779919a4" providerId="LiveId" clId="{94E43BDB-720C-FE4E-82EC-62DC7FE1B799}" dt="2023-02-25T16:04:52.290" v="4819" actId="108"/>
          <ac:spMkLst>
            <pc:docMk/>
            <pc:sldMk cId="70654754" sldId="2765"/>
            <ac:spMk id="5" creationId="{78502774-B04C-634F-1396-E5815996BC36}"/>
          </ac:spMkLst>
        </pc:spChg>
      </pc:sldChg>
      <pc:sldChg chg="add">
        <pc:chgData name="Xin Luo" userId="82312ee5779919a4" providerId="LiveId" clId="{94E43BDB-720C-FE4E-82EC-62DC7FE1B799}" dt="2023-02-26T14:43:54.644" v="4914"/>
        <pc:sldMkLst>
          <pc:docMk/>
          <pc:sldMk cId="1482309087" sldId="2766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2-24T13:20:14.840" v="2906" actId="404"/>
      <pc:docMkLst>
        <pc:docMk/>
      </pc:docMkLst>
      <pc:sldChg chg="addSp delSp modSp mod">
        <pc:chgData name="Xin Luo" userId="82312ee5779919a4" providerId="LiveId" clId="{82BFAA31-791A-9843-976C-3AAFAA5AC07D}" dt="2023-02-24T08:49:58.378" v="580" actId="478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2-24T08:49:58.156" v="579" actId="14100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2-24T08:49:58.378" v="58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82BFAA31-791A-9843-976C-3AAFAA5AC07D}" dt="2023-02-24T13:19:35.601" v="2898" actId="20577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2-24T13:19:35.601" v="289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addSp delSp modSp add mod">
        <pc:chgData name="Xin Luo" userId="82312ee5779919a4" providerId="LiveId" clId="{82BFAA31-791A-9843-976C-3AAFAA5AC07D}" dt="2023-02-24T13:20:14.840" v="2906" actId="404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2-24T13:20:14.840" v="2906" actId="404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2-24T13:20:06.575" v="2903" actId="1076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59:25.971" v="2504" actId="20577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2-24T12:39:05.574" v="2002" actId="1076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59:25.971" v="2504" actId="20577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modSp add mod">
        <pc:chgData name="Xin Luo" userId="82312ee5779919a4" providerId="LiveId" clId="{82BFAA31-791A-9843-976C-3AAFAA5AC07D}" dt="2023-02-24T13:00:24.884" v="2578" actId="20577"/>
        <pc:sldMkLst>
          <pc:docMk/>
          <pc:sldMk cId="2476237792" sldId="2741"/>
        </pc:sldMkLst>
        <pc:spChg chg="mod">
          <ac:chgData name="Xin Luo" userId="82312ee5779919a4" providerId="LiveId" clId="{82BFAA31-791A-9843-976C-3AAFAA5AC07D}" dt="2023-02-24T12:59:34.011" v="2511" actId="20577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2-24T13:00:24.884" v="2578" actId="20577"/>
          <ac:spMkLst>
            <pc:docMk/>
            <pc:sldMk cId="2476237792" sldId="2741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7E27DD99-4F4E-6645-BF82-FA5D4C43E465}"/>
    <pc:docChg chg="addSld delSld modSld">
      <pc:chgData name="Xin Luo" userId="82312ee5779919a4" providerId="LiveId" clId="{7E27DD99-4F4E-6645-BF82-FA5D4C43E465}" dt="2023-02-28T08:11:57.338" v="1562" actId="20577"/>
      <pc:docMkLst>
        <pc:docMk/>
      </pc:docMkLst>
      <pc:sldChg chg="modSp mod">
        <pc:chgData name="Xin Luo" userId="82312ee5779919a4" providerId="LiveId" clId="{7E27DD99-4F4E-6645-BF82-FA5D4C43E465}" dt="2023-02-28T06:46:04.416" v="128" actId="20577"/>
        <pc:sldMkLst>
          <pc:docMk/>
          <pc:sldMk cId="1576120367" sldId="2387"/>
        </pc:sldMkLst>
        <pc:spChg chg="mod">
          <ac:chgData name="Xin Luo" userId="82312ee5779919a4" providerId="LiveId" clId="{7E27DD99-4F4E-6645-BF82-FA5D4C43E465}" dt="2023-02-28T06:45:36.013" v="54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7E27DD99-4F4E-6645-BF82-FA5D4C43E465}" dt="2023-02-28T06:46:04.416" v="128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7E27DD99-4F4E-6645-BF82-FA5D4C43E465}" dt="2023-02-28T06:45:47.988" v="83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7E27DD99-4F4E-6645-BF82-FA5D4C43E465}" dt="2023-02-28T06:50:56.667" v="169" actId="20577"/>
        <pc:sldMkLst>
          <pc:docMk/>
          <pc:sldMk cId="2415901206" sldId="2447"/>
        </pc:sldMkLst>
        <pc:spChg chg="mod">
          <ac:chgData name="Xin Luo" userId="82312ee5779919a4" providerId="LiveId" clId="{7E27DD99-4F4E-6645-BF82-FA5D4C43E465}" dt="2023-02-28T06:50:56.667" v="169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7E27DD99-4F4E-6645-BF82-FA5D4C43E465}" dt="2023-02-28T06:44:57.462" v="11" actId="20577"/>
        <pc:sldMkLst>
          <pc:docMk/>
          <pc:sldMk cId="1658607177" sldId="2708"/>
        </pc:sldMkLst>
        <pc:spChg chg="mod">
          <ac:chgData name="Xin Luo" userId="82312ee5779919a4" providerId="LiveId" clId="{7E27DD99-4F4E-6645-BF82-FA5D4C43E465}" dt="2023-02-28T06:44:57.462" v="1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7E27DD99-4F4E-6645-BF82-FA5D4C43E465}" dt="2023-02-28T06:44:52.120" v="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7E27DD99-4F4E-6645-BF82-FA5D4C43E465}" dt="2023-02-28T08:03:22.553" v="1208"/>
        <pc:sldMkLst>
          <pc:docMk/>
          <pc:sldMk cId="1209572041" sldId="2722"/>
        </pc:sldMkLst>
        <pc:spChg chg="mod">
          <ac:chgData name="Xin Luo" userId="82312ee5779919a4" providerId="LiveId" clId="{7E27DD99-4F4E-6645-BF82-FA5D4C43E465}" dt="2023-02-28T08:03:22.553" v="1208"/>
          <ac:spMkLst>
            <pc:docMk/>
            <pc:sldMk cId="1209572041" sldId="2722"/>
            <ac:spMk id="3" creationId="{00000000-0000-0000-0000-000000000000}"/>
          </ac:spMkLst>
        </pc:spChg>
        <pc:spChg chg="mod">
          <ac:chgData name="Xin Luo" userId="82312ee5779919a4" providerId="LiveId" clId="{7E27DD99-4F4E-6645-BF82-FA5D4C43E465}" dt="2023-02-28T06:56:25.479" v="261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7E27DD99-4F4E-6645-BF82-FA5D4C43E465}" dt="2023-02-28T06:56:43.690" v="271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7E27DD99-4F4E-6645-BF82-FA5D4C43E465}" dt="2023-02-28T06:55:24.776" v="198" actId="20577"/>
        <pc:sldMkLst>
          <pc:docMk/>
          <pc:sldMk cId="393940605" sldId="2742"/>
        </pc:sldMkLst>
        <pc:spChg chg="mod">
          <ac:chgData name="Xin Luo" userId="82312ee5779919a4" providerId="LiveId" clId="{7E27DD99-4F4E-6645-BF82-FA5D4C43E465}" dt="2023-02-28T06:55:24.776" v="198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mod">
        <pc:chgData name="Xin Luo" userId="82312ee5779919a4" providerId="LiveId" clId="{7E27DD99-4F4E-6645-BF82-FA5D4C43E465}" dt="2023-02-28T06:56:03.305" v="251" actId="20577"/>
        <pc:sldMkLst>
          <pc:docMk/>
          <pc:sldMk cId="3175231995" sldId="2743"/>
        </pc:sldMkLst>
        <pc:spChg chg="mod">
          <ac:chgData name="Xin Luo" userId="82312ee5779919a4" providerId="LiveId" clId="{7E27DD99-4F4E-6645-BF82-FA5D4C43E465}" dt="2023-02-28T06:56:03.305" v="251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del">
        <pc:chgData name="Xin Luo" userId="82312ee5779919a4" providerId="LiveId" clId="{7E27DD99-4F4E-6645-BF82-FA5D4C43E465}" dt="2023-02-28T06:51:31.618" v="171" actId="2696"/>
        <pc:sldMkLst>
          <pc:docMk/>
          <pc:sldMk cId="2038650065" sldId="2744"/>
        </pc:sldMkLst>
      </pc:sldChg>
      <pc:sldChg chg="del">
        <pc:chgData name="Xin Luo" userId="82312ee5779919a4" providerId="LiveId" clId="{7E27DD99-4F4E-6645-BF82-FA5D4C43E465}" dt="2023-02-28T06:56:11.918" v="252" actId="2696"/>
        <pc:sldMkLst>
          <pc:docMk/>
          <pc:sldMk cId="2345376688" sldId="2745"/>
        </pc:sldMkLst>
      </pc:sldChg>
      <pc:sldChg chg="del">
        <pc:chgData name="Xin Luo" userId="82312ee5779919a4" providerId="LiveId" clId="{7E27DD99-4F4E-6645-BF82-FA5D4C43E465}" dt="2023-02-28T06:55:34.194" v="200" actId="2696"/>
        <pc:sldMkLst>
          <pc:docMk/>
          <pc:sldMk cId="580867947" sldId="2747"/>
        </pc:sldMkLst>
      </pc:sldChg>
      <pc:sldChg chg="del">
        <pc:chgData name="Xin Luo" userId="82312ee5779919a4" providerId="LiveId" clId="{7E27DD99-4F4E-6645-BF82-FA5D4C43E465}" dt="2023-02-28T06:51:31.627" v="173" actId="2696"/>
        <pc:sldMkLst>
          <pc:docMk/>
          <pc:sldMk cId="2245643700" sldId="2751"/>
        </pc:sldMkLst>
      </pc:sldChg>
      <pc:sldChg chg="del">
        <pc:chgData name="Xin Luo" userId="82312ee5779919a4" providerId="LiveId" clId="{7E27DD99-4F4E-6645-BF82-FA5D4C43E465}" dt="2023-02-28T06:55:34.211" v="201" actId="2696"/>
        <pc:sldMkLst>
          <pc:docMk/>
          <pc:sldMk cId="3400956243" sldId="2752"/>
        </pc:sldMkLst>
      </pc:sldChg>
      <pc:sldChg chg="del">
        <pc:chgData name="Xin Luo" userId="82312ee5779919a4" providerId="LiveId" clId="{7E27DD99-4F4E-6645-BF82-FA5D4C43E465}" dt="2023-02-28T06:55:39.365" v="205" actId="2696"/>
        <pc:sldMkLst>
          <pc:docMk/>
          <pc:sldMk cId="3929071932" sldId="2753"/>
        </pc:sldMkLst>
      </pc:sldChg>
      <pc:sldChg chg="del">
        <pc:chgData name="Xin Luo" userId="82312ee5779919a4" providerId="LiveId" clId="{7E27DD99-4F4E-6645-BF82-FA5D4C43E465}" dt="2023-02-28T06:55:34.180" v="199" actId="2696"/>
        <pc:sldMkLst>
          <pc:docMk/>
          <pc:sldMk cId="1157508697" sldId="2757"/>
        </pc:sldMkLst>
      </pc:sldChg>
      <pc:sldChg chg="del">
        <pc:chgData name="Xin Luo" userId="82312ee5779919a4" providerId="LiveId" clId="{7E27DD99-4F4E-6645-BF82-FA5D4C43E465}" dt="2023-02-28T06:55:34.219" v="202" actId="2696"/>
        <pc:sldMkLst>
          <pc:docMk/>
          <pc:sldMk cId="4211155851" sldId="2758"/>
        </pc:sldMkLst>
      </pc:sldChg>
      <pc:sldChg chg="del">
        <pc:chgData name="Xin Luo" userId="82312ee5779919a4" providerId="LiveId" clId="{7E27DD99-4F4E-6645-BF82-FA5D4C43E465}" dt="2023-02-28T06:55:39.373" v="207" actId="2696"/>
        <pc:sldMkLst>
          <pc:docMk/>
          <pc:sldMk cId="3818021166" sldId="2760"/>
        </pc:sldMkLst>
      </pc:sldChg>
      <pc:sldChg chg="del">
        <pc:chgData name="Xin Luo" userId="82312ee5779919a4" providerId="LiveId" clId="{7E27DD99-4F4E-6645-BF82-FA5D4C43E465}" dt="2023-02-28T06:56:11.931" v="253" actId="2696"/>
        <pc:sldMkLst>
          <pc:docMk/>
          <pc:sldMk cId="97719364" sldId="2761"/>
        </pc:sldMkLst>
      </pc:sldChg>
      <pc:sldChg chg="modSp mod">
        <pc:chgData name="Xin Luo" userId="82312ee5779919a4" providerId="LiveId" clId="{7E27DD99-4F4E-6645-BF82-FA5D4C43E465}" dt="2023-02-28T08:03:17.330" v="1207" actId="20577"/>
        <pc:sldMkLst>
          <pc:docMk/>
          <pc:sldMk cId="2861954436" sldId="2762"/>
        </pc:sldMkLst>
        <pc:spChg chg="mod">
          <ac:chgData name="Xin Luo" userId="82312ee5779919a4" providerId="LiveId" clId="{7E27DD99-4F4E-6645-BF82-FA5D4C43E465}" dt="2023-02-28T08:03:17.330" v="1207" actId="20577"/>
          <ac:spMkLst>
            <pc:docMk/>
            <pc:sldMk cId="2861954436" sldId="2762"/>
            <ac:spMk id="3" creationId="{00000000-0000-0000-0000-000000000000}"/>
          </ac:spMkLst>
        </pc:spChg>
      </pc:sldChg>
      <pc:sldChg chg="del">
        <pc:chgData name="Xin Luo" userId="82312ee5779919a4" providerId="LiveId" clId="{7E27DD99-4F4E-6645-BF82-FA5D4C43E465}" dt="2023-02-28T06:55:39.367" v="206" actId="2696"/>
        <pc:sldMkLst>
          <pc:docMk/>
          <pc:sldMk cId="3373327641" sldId="2763"/>
        </pc:sldMkLst>
      </pc:sldChg>
      <pc:sldChg chg="del">
        <pc:chgData name="Xin Luo" userId="82312ee5779919a4" providerId="LiveId" clId="{7E27DD99-4F4E-6645-BF82-FA5D4C43E465}" dt="2023-02-28T06:55:39.363" v="204" actId="2696"/>
        <pc:sldMkLst>
          <pc:docMk/>
          <pc:sldMk cId="2047512068" sldId="2764"/>
        </pc:sldMkLst>
      </pc:sldChg>
      <pc:sldChg chg="del">
        <pc:chgData name="Xin Luo" userId="82312ee5779919a4" providerId="LiveId" clId="{7E27DD99-4F4E-6645-BF82-FA5D4C43E465}" dt="2023-02-28T06:51:31.620" v="172" actId="2696"/>
        <pc:sldMkLst>
          <pc:docMk/>
          <pc:sldMk cId="70654754" sldId="2765"/>
        </pc:sldMkLst>
      </pc:sldChg>
      <pc:sldChg chg="del">
        <pc:chgData name="Xin Luo" userId="82312ee5779919a4" providerId="LiveId" clId="{7E27DD99-4F4E-6645-BF82-FA5D4C43E465}" dt="2023-02-28T06:55:39.361" v="203" actId="2696"/>
        <pc:sldMkLst>
          <pc:docMk/>
          <pc:sldMk cId="1482309087" sldId="2766"/>
        </pc:sldMkLst>
      </pc:sldChg>
      <pc:sldChg chg="modSp add mod">
        <pc:chgData name="Xin Luo" userId="82312ee5779919a4" providerId="LiveId" clId="{7E27DD99-4F4E-6645-BF82-FA5D4C43E465}" dt="2023-02-28T06:58:21.474" v="337" actId="20577"/>
        <pc:sldMkLst>
          <pc:docMk/>
          <pc:sldMk cId="1803588456" sldId="2767"/>
        </pc:sldMkLst>
        <pc:spChg chg="mod">
          <ac:chgData name="Xin Luo" userId="82312ee5779919a4" providerId="LiveId" clId="{7E27DD99-4F4E-6645-BF82-FA5D4C43E465}" dt="2023-02-28T06:58:21.474" v="337" actId="20577"/>
          <ac:spMkLst>
            <pc:docMk/>
            <pc:sldMk cId="1803588456" sldId="2767"/>
            <ac:spMk id="3" creationId="{00000000-0000-0000-0000-000000000000}"/>
          </ac:spMkLst>
        </pc:spChg>
      </pc:sldChg>
      <pc:sldChg chg="modSp add del mod">
        <pc:chgData name="Xin Luo" userId="82312ee5779919a4" providerId="LiveId" clId="{7E27DD99-4F4E-6645-BF82-FA5D4C43E465}" dt="2023-02-28T08:07:10.825" v="1300" actId="2696"/>
        <pc:sldMkLst>
          <pc:docMk/>
          <pc:sldMk cId="1146943619" sldId="2768"/>
        </pc:sldMkLst>
        <pc:spChg chg="mod">
          <ac:chgData name="Xin Luo" userId="82312ee5779919a4" providerId="LiveId" clId="{7E27DD99-4F4E-6645-BF82-FA5D4C43E465}" dt="2023-02-28T08:02:41.684" v="1163"/>
          <ac:spMkLst>
            <pc:docMk/>
            <pc:sldMk cId="1146943619" sldId="2768"/>
            <ac:spMk id="3" creationId="{00000000-0000-0000-0000-000000000000}"/>
          </ac:spMkLst>
        </pc:spChg>
      </pc:sldChg>
      <pc:sldChg chg="add">
        <pc:chgData name="Xin Luo" userId="82312ee5779919a4" providerId="LiveId" clId="{7E27DD99-4F4E-6645-BF82-FA5D4C43E465}" dt="2023-02-28T08:07:13.504" v="1301"/>
        <pc:sldMkLst>
          <pc:docMk/>
          <pc:sldMk cId="1345125462" sldId="2768"/>
        </pc:sldMkLst>
      </pc:sldChg>
      <pc:sldChg chg="add">
        <pc:chgData name="Xin Luo" userId="82312ee5779919a4" providerId="LiveId" clId="{7E27DD99-4F4E-6645-BF82-FA5D4C43E465}" dt="2023-02-28T08:07:04.848" v="1299"/>
        <pc:sldMkLst>
          <pc:docMk/>
          <pc:sldMk cId="904694265" sldId="2769"/>
        </pc:sldMkLst>
      </pc:sldChg>
      <pc:sldChg chg="modSp add del mod">
        <pc:chgData name="Xin Luo" userId="82312ee5779919a4" providerId="LiveId" clId="{7E27DD99-4F4E-6645-BF82-FA5D4C43E465}" dt="2023-02-28T08:07:01.654" v="1298" actId="2696"/>
        <pc:sldMkLst>
          <pc:docMk/>
          <pc:sldMk cId="1917768729" sldId="2769"/>
        </pc:sldMkLst>
        <pc:spChg chg="mod">
          <ac:chgData name="Xin Luo" userId="82312ee5779919a4" providerId="LiveId" clId="{7E27DD99-4F4E-6645-BF82-FA5D4C43E465}" dt="2023-02-28T08:02:45.317" v="1164"/>
          <ac:spMkLst>
            <pc:docMk/>
            <pc:sldMk cId="1917768729" sldId="2769"/>
            <ac:spMk id="3" creationId="{00000000-0000-0000-0000-000000000000}"/>
          </ac:spMkLst>
        </pc:spChg>
      </pc:sldChg>
      <pc:sldChg chg="modSp add mod">
        <pc:chgData name="Xin Luo" userId="82312ee5779919a4" providerId="LiveId" clId="{7E27DD99-4F4E-6645-BF82-FA5D4C43E465}" dt="2023-02-28T08:11:57.338" v="1562" actId="20577"/>
        <pc:sldMkLst>
          <pc:docMk/>
          <pc:sldMk cId="660500533" sldId="2770"/>
        </pc:sldMkLst>
        <pc:spChg chg="mod">
          <ac:chgData name="Xin Luo" userId="82312ee5779919a4" providerId="LiveId" clId="{7E27DD99-4F4E-6645-BF82-FA5D4C43E465}" dt="2023-02-28T06:57:51.684" v="296" actId="20577"/>
          <ac:spMkLst>
            <pc:docMk/>
            <pc:sldMk cId="660500533" sldId="2770"/>
            <ac:spMk id="11" creationId="{53A7E693-8098-76C4-CD5D-47166ABEB164}"/>
          </ac:spMkLst>
        </pc:spChg>
        <pc:spChg chg="mod">
          <ac:chgData name="Xin Luo" userId="82312ee5779919a4" providerId="LiveId" clId="{7E27DD99-4F4E-6645-BF82-FA5D4C43E465}" dt="2023-02-28T08:11:57.338" v="1562" actId="20577"/>
          <ac:spMkLst>
            <pc:docMk/>
            <pc:sldMk cId="660500533" sldId="2770"/>
            <ac:spMk id="13" creationId="{303BC878-BC57-D350-27A3-F03AE48213AC}"/>
          </ac:spMkLst>
        </pc:spChg>
      </pc:sldChg>
      <pc:sldChg chg="modSp add mod">
        <pc:chgData name="Xin Luo" userId="82312ee5779919a4" providerId="LiveId" clId="{7E27DD99-4F4E-6645-BF82-FA5D4C43E465}" dt="2023-02-28T08:09:14.737" v="1332" actId="20577"/>
        <pc:sldMkLst>
          <pc:docMk/>
          <pc:sldMk cId="3307103198" sldId="2771"/>
        </pc:sldMkLst>
        <pc:spChg chg="mod">
          <ac:chgData name="Xin Luo" userId="82312ee5779919a4" providerId="LiveId" clId="{7E27DD99-4F4E-6645-BF82-FA5D4C43E465}" dt="2023-02-28T08:03:02.695" v="1202" actId="20577"/>
          <ac:spMkLst>
            <pc:docMk/>
            <pc:sldMk cId="3307103198" sldId="2771"/>
            <ac:spMk id="3" creationId="{00000000-0000-0000-0000-000000000000}"/>
          </ac:spMkLst>
        </pc:spChg>
        <pc:spChg chg="mod">
          <ac:chgData name="Xin Luo" userId="82312ee5779919a4" providerId="LiveId" clId="{7E27DD99-4F4E-6645-BF82-FA5D4C43E465}" dt="2023-02-28T08:09:14.737" v="1332" actId="20577"/>
          <ac:spMkLst>
            <pc:docMk/>
            <pc:sldMk cId="3307103198" sldId="2771"/>
            <ac:spMk id="13" creationId="{303BC878-BC57-D350-27A3-F03AE48213AC}"/>
          </ac:spMkLst>
        </pc:spChg>
      </pc:sldChg>
      <pc:sldChg chg="modSp add mod">
        <pc:chgData name="Xin Luo" userId="82312ee5779919a4" providerId="LiveId" clId="{7E27DD99-4F4E-6645-BF82-FA5D4C43E465}" dt="2023-02-28T08:03:26.319" v="1209"/>
        <pc:sldMkLst>
          <pc:docMk/>
          <pc:sldMk cId="1508480209" sldId="2772"/>
        </pc:sldMkLst>
        <pc:spChg chg="mod">
          <ac:chgData name="Xin Luo" userId="82312ee5779919a4" providerId="LiveId" clId="{7E27DD99-4F4E-6645-BF82-FA5D4C43E465}" dt="2023-02-28T08:03:26.319" v="1209"/>
          <ac:spMkLst>
            <pc:docMk/>
            <pc:sldMk cId="1508480209" sldId="2772"/>
            <ac:spMk id="3" creationId="{00000000-0000-0000-0000-000000000000}"/>
          </ac:spMkLst>
        </pc:spChg>
        <pc:spChg chg="mod">
          <ac:chgData name="Xin Luo" userId="82312ee5779919a4" providerId="LiveId" clId="{7E27DD99-4F4E-6645-BF82-FA5D4C43E465}" dt="2023-02-28T07:01:15.127" v="600" actId="20577"/>
          <ac:spMkLst>
            <pc:docMk/>
            <pc:sldMk cId="1508480209" sldId="2772"/>
            <ac:spMk id="11" creationId="{53A7E693-8098-76C4-CD5D-47166ABEB164}"/>
          </ac:spMkLst>
        </pc:spChg>
        <pc:spChg chg="mod">
          <ac:chgData name="Xin Luo" userId="82312ee5779919a4" providerId="LiveId" clId="{7E27DD99-4F4E-6645-BF82-FA5D4C43E465}" dt="2023-02-28T07:06:54.786" v="1060" actId="20577"/>
          <ac:spMkLst>
            <pc:docMk/>
            <pc:sldMk cId="1508480209" sldId="2772"/>
            <ac:spMk id="13" creationId="{303BC878-BC57-D350-27A3-F03AE48213A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0799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429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198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574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856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开源</a:t>
            </a:r>
            <a:r>
              <a:rPr lang="en-US" altLang="zh-CN" sz="4800" b="1" dirty="0">
                <a:solidFill>
                  <a:srgbClr val="FF0000"/>
                </a:solidFill>
                <a:latin typeface="微软雅黑"/>
                <a:ea typeface="微软雅黑"/>
              </a:rPr>
              <a:t>GIS</a:t>
            </a: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项目应用实践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63773" y="261082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en-US" sz="1800" b="1" dirty="0">
                <a:solidFill>
                  <a:schemeClr val="bg2"/>
                </a:solidFill>
                <a:latin typeface="+mn-ea"/>
                <a:ea typeface="+mn-ea"/>
              </a:rPr>
              <a:t>7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621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061405" y="3978406"/>
            <a:ext cx="6986003" cy="717998"/>
            <a:chOff x="2121801" y="3511390"/>
            <a:chExt cx="6323350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6909" y="3574467"/>
              <a:ext cx="5668242" cy="46912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tx1">
                      <a:lumMod val="85000"/>
                    </a:schemeClr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待定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061405" y="2523755"/>
            <a:ext cx="6845154" cy="1077218"/>
            <a:chOff x="2121802" y="1989849"/>
            <a:chExt cx="5374906" cy="803544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1989849"/>
              <a:ext cx="4798906" cy="80354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开源软件与数据支持的</a:t>
              </a: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xx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湖泊历史变化分析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3354DCB-F78A-C1B3-30A2-F6205882DE8F}"/>
              </a:ext>
            </a:extLst>
          </p:cNvPr>
          <p:cNvGrpSpPr/>
          <p:nvPr/>
        </p:nvGrpSpPr>
        <p:grpSpPr>
          <a:xfrm>
            <a:off x="2061405" y="5078159"/>
            <a:ext cx="6845154" cy="717998"/>
            <a:chOff x="2121801" y="3511390"/>
            <a:chExt cx="6113126" cy="576000"/>
          </a:xfrm>
        </p:grpSpPr>
        <p:sp>
          <p:nvSpPr>
            <p:cNvPr id="8" name="椭圆 12">
              <a:extLst>
                <a:ext uri="{FF2B5EF4-FFF2-40B4-BE49-F238E27FC236}">
                  <a16:creationId xmlns:a16="http://schemas.microsoft.com/office/drawing/2014/main" id="{1516F186-2C00-B7C4-59D3-8385C3D292B9}"/>
                </a:ext>
              </a:extLst>
            </p:cNvPr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9" name="矩形 13">
              <a:extLst>
                <a:ext uri="{FF2B5EF4-FFF2-40B4-BE49-F238E27FC236}">
                  <a16:creationId xmlns:a16="http://schemas.microsoft.com/office/drawing/2014/main" id="{73E2A01B-D1C8-1E91-3B2F-DE6591ADC93C}"/>
                </a:ext>
              </a:extLst>
            </p:cNvPr>
            <p:cNvSpPr/>
            <p:nvPr/>
          </p:nvSpPr>
          <p:spPr>
            <a:xfrm>
              <a:off x="2776910" y="3574467"/>
              <a:ext cx="5458017" cy="46912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自选题目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latin typeface="+mn-ea"/>
              </a:rPr>
              <a:t>开发实践要求</a:t>
            </a:r>
            <a:endParaRPr lang="zh-CN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A235-2CC3-749B-1A7D-D9E01F241A84}"/>
              </a:ext>
            </a:extLst>
          </p:cNvPr>
          <p:cNvSpPr txBox="1"/>
          <p:nvPr/>
        </p:nvSpPr>
        <p:spPr>
          <a:xfrm>
            <a:off x="493326" y="1081169"/>
            <a:ext cx="8378083" cy="4782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1.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以小组为单位完成，推荐使用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git/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github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工具协同完成。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2.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需提交</a:t>
            </a:r>
            <a:r>
              <a:rPr lang="zh-CN" altLang="en-US" u="sng" dirty="0">
                <a:solidFill>
                  <a:srgbClr val="333333"/>
                </a:solidFill>
                <a:latin typeface="+mn-ea"/>
                <a:ea typeface="+mn-ea"/>
              </a:rPr>
              <a:t>开发实践课程报告（</a:t>
            </a:r>
            <a:r>
              <a:rPr lang="en-US" altLang="zh-CN" u="sng" dirty="0">
                <a:solidFill>
                  <a:srgbClr val="333333"/>
                </a:solidFill>
                <a:latin typeface="+mn-ea"/>
                <a:ea typeface="+mn-ea"/>
              </a:rPr>
              <a:t>markdown</a:t>
            </a:r>
            <a:r>
              <a:rPr lang="zh-CN" altLang="en-US" u="sng" dirty="0">
                <a:solidFill>
                  <a:srgbClr val="333333"/>
                </a:solidFill>
                <a:latin typeface="+mn-ea"/>
                <a:ea typeface="+mn-ea"/>
              </a:rPr>
              <a:t>格式）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，课程报告包括两部分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）简要介绍实验数据、步骤、结果、以及相关结论。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）实验细节包括软件操作流程及源代码。</a:t>
            </a:r>
            <a:r>
              <a:rPr lang="zh-CN" altLang="en-US" u="sng" dirty="0">
                <a:solidFill>
                  <a:srgbClr val="333333"/>
                </a:solidFill>
                <a:latin typeface="+mn-ea"/>
                <a:ea typeface="+mn-ea"/>
              </a:rPr>
              <a:t>实验细节部分应标注具体由哪位小组成员完成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小组对开发实践进行</a:t>
            </a:r>
            <a:r>
              <a:rPr lang="en-US" altLang="zh-CN" u="sng" dirty="0">
                <a:solidFill>
                  <a:srgbClr val="333333"/>
                </a:solidFill>
                <a:latin typeface="+mn-ea"/>
                <a:ea typeface="+mn-ea"/>
              </a:rPr>
              <a:t>ppt</a:t>
            </a:r>
            <a:r>
              <a:rPr lang="zh-CN" altLang="en-US" u="sng" dirty="0">
                <a:solidFill>
                  <a:srgbClr val="333333"/>
                </a:solidFill>
                <a:latin typeface="+mn-ea"/>
                <a:ea typeface="+mn-ea"/>
              </a:rPr>
              <a:t>总结汇报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962280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976" y="3662832"/>
            <a:ext cx="91189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一、开源软件与数据支持的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湖泊历史变化    </a:t>
            </a:r>
            <a:endParaRPr lang="en-US" altLang="zh-CN" sz="3600" b="1" dirty="0">
              <a:latin typeface="微软雅黑" pitchFamily="34" charset="-122"/>
              <a:ea typeface="微软雅黑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分析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latin typeface="+mn-ea"/>
              </a:rPr>
              <a:t>一、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开源软件与数据支持的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湖泊历史变化分析</a:t>
            </a:r>
            <a:endParaRPr lang="zh-CN" alt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448251" y="903348"/>
            <a:ext cx="8378083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实验方案设计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A235-2CC3-749B-1A7D-D9E01F241A84}"/>
              </a:ext>
            </a:extLst>
          </p:cNvPr>
          <p:cNvSpPr txBox="1"/>
          <p:nvPr/>
        </p:nvSpPr>
        <p:spPr>
          <a:xfrm>
            <a:off x="448250" y="1626457"/>
            <a:ext cx="8378083" cy="4539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、获取长时间序列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xx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湖泊遥感影像数据、矢量数据等。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   如选用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2000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2005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2010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2015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2020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年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Landsat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系列影像或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Sentinel-2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影像等。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、遥感影像及矢量数据</a:t>
            </a:r>
            <a:r>
              <a:rPr lang="en-US" dirty="0" err="1">
                <a:solidFill>
                  <a:srgbClr val="333333"/>
                </a:solidFill>
                <a:latin typeface="+mn-ea"/>
                <a:ea typeface="+mn-ea"/>
              </a:rPr>
              <a:t>处理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；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   影像拼接、裁剪、投影转换、水体信息提取（指数法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/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机器学习法等）、矢量编辑等。</a:t>
            </a:r>
            <a:endParaRPr lang="en-US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xx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湖泊信息提取及历史变化分析。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   </a:t>
            </a:r>
            <a:r>
              <a:rPr lang="en-CN" sz="1800" dirty="0">
                <a:solidFill>
                  <a:srgbClr val="333333"/>
                </a:solidFill>
                <a:latin typeface="+mn-ea"/>
                <a:ea typeface="+mn-ea"/>
              </a:rPr>
              <a:t>专题地图制作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、统计分析、区域调研归因分析等。</a:t>
            </a:r>
            <a:endParaRPr lang="en-CN" sz="1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35884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167" y="371435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二、待定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4060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167" y="386889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三、自选题目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914143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二、自选题目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448251" y="800784"/>
            <a:ext cx="8378083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自选题目要求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A235-2CC3-749B-1A7D-D9E01F241A84}"/>
              </a:ext>
            </a:extLst>
          </p:cNvPr>
          <p:cNvSpPr txBox="1"/>
          <p:nvPr/>
        </p:nvSpPr>
        <p:spPr>
          <a:xfrm>
            <a:off x="262245" y="1469484"/>
            <a:ext cx="8695705" cy="4089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、具有科学价值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/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应用价值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/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有趣。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、涉及栅格数据处理、矢量数据处理、地理信息可视化分析等。所有实验操作均基于开源软件和开源数据实现。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430498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104402</TotalTime>
  <Words>318</Words>
  <Application>Microsoft Office PowerPoint</Application>
  <PresentationFormat>全屏显示(4:3)</PresentationFormat>
  <Paragraphs>37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黑体</vt:lpstr>
      <vt:lpstr>微软雅黑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开发实践要求</vt:lpstr>
      <vt:lpstr>PowerPoint 演示文稿</vt:lpstr>
      <vt:lpstr>一、开源软件与数据支持的xx湖泊历史变化分析</vt:lpstr>
      <vt:lpstr>PowerPoint 演示文稿</vt:lpstr>
      <vt:lpstr>PowerPoint 演示文稿</vt:lpstr>
      <vt:lpstr>二、自选题目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13000</cp:revision>
  <dcterms:created xsi:type="dcterms:W3CDTF">2004-07-09T11:40:27Z</dcterms:created>
  <dcterms:modified xsi:type="dcterms:W3CDTF">2023-10-25T06:40:09Z</dcterms:modified>
</cp:coreProperties>
</file>