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3"/>
  </p:notesMasterIdLst>
  <p:sldIdLst>
    <p:sldId id="256" r:id="rId2"/>
    <p:sldId id="257" r:id="rId3"/>
    <p:sldId id="258" r:id="rId4"/>
    <p:sldId id="260" r:id="rId5"/>
    <p:sldId id="275" r:id="rId6"/>
    <p:sldId id="262" r:id="rId7"/>
    <p:sldId id="261" r:id="rId8"/>
    <p:sldId id="263" r:id="rId9"/>
    <p:sldId id="284" r:id="rId10"/>
    <p:sldId id="285" r:id="rId11"/>
    <p:sldId id="269" r:id="rId12"/>
    <p:sldId id="270" r:id="rId13"/>
    <p:sldId id="286" r:id="rId14"/>
    <p:sldId id="276" r:id="rId15"/>
    <p:sldId id="278" r:id="rId16"/>
    <p:sldId id="279" r:id="rId17"/>
    <p:sldId id="287" r:id="rId18"/>
    <p:sldId id="280" r:id="rId19"/>
    <p:sldId id="281" r:id="rId20"/>
    <p:sldId id="283" r:id="rId21"/>
    <p:sldId id="274" r:id="rId22"/>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414141"/>
        </a:solidFill>
        <a:effectLst/>
        <a:uFillTx/>
        <a:latin typeface="Palatino"/>
        <a:ea typeface="Palatino"/>
        <a:cs typeface="Palatino"/>
        <a:sym typeface="Palatino"/>
      </a:defRPr>
    </a:lvl1pPr>
    <a:lvl2pPr marL="0" marR="0" indent="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414141"/>
        </a:solidFill>
        <a:effectLst/>
        <a:uFillTx/>
        <a:latin typeface="Palatino"/>
        <a:ea typeface="Palatino"/>
        <a:cs typeface="Palatino"/>
        <a:sym typeface="Palatino"/>
      </a:defRPr>
    </a:lvl2pPr>
    <a:lvl3pPr marL="0" marR="0" indent="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414141"/>
        </a:solidFill>
        <a:effectLst/>
        <a:uFillTx/>
        <a:latin typeface="Palatino"/>
        <a:ea typeface="Palatino"/>
        <a:cs typeface="Palatino"/>
        <a:sym typeface="Palatino"/>
      </a:defRPr>
    </a:lvl3pPr>
    <a:lvl4pPr marL="0" marR="0" indent="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414141"/>
        </a:solidFill>
        <a:effectLst/>
        <a:uFillTx/>
        <a:latin typeface="Palatino"/>
        <a:ea typeface="Palatino"/>
        <a:cs typeface="Palatino"/>
        <a:sym typeface="Palatino"/>
      </a:defRPr>
    </a:lvl4pPr>
    <a:lvl5pPr marL="0" marR="0" indent="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414141"/>
        </a:solidFill>
        <a:effectLst/>
        <a:uFillTx/>
        <a:latin typeface="Palatino"/>
        <a:ea typeface="Palatino"/>
        <a:cs typeface="Palatino"/>
        <a:sym typeface="Palatino"/>
      </a:defRPr>
    </a:lvl5pPr>
    <a:lvl6pPr marL="0" marR="0" indent="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414141"/>
        </a:solidFill>
        <a:effectLst/>
        <a:uFillTx/>
        <a:latin typeface="Palatino"/>
        <a:ea typeface="Palatino"/>
        <a:cs typeface="Palatino"/>
        <a:sym typeface="Palatino"/>
      </a:defRPr>
    </a:lvl6pPr>
    <a:lvl7pPr marL="0" marR="0" indent="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414141"/>
        </a:solidFill>
        <a:effectLst/>
        <a:uFillTx/>
        <a:latin typeface="Palatino"/>
        <a:ea typeface="Palatino"/>
        <a:cs typeface="Palatino"/>
        <a:sym typeface="Palatino"/>
      </a:defRPr>
    </a:lvl7pPr>
    <a:lvl8pPr marL="0" marR="0" indent="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414141"/>
        </a:solidFill>
        <a:effectLst/>
        <a:uFillTx/>
        <a:latin typeface="Palatino"/>
        <a:ea typeface="Palatino"/>
        <a:cs typeface="Palatino"/>
        <a:sym typeface="Palatino"/>
      </a:defRPr>
    </a:lvl8pPr>
    <a:lvl9pPr marL="0" marR="0" indent="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414141"/>
        </a:solidFill>
        <a:effectLst/>
        <a:uFillTx/>
        <a:latin typeface="Palatino"/>
        <a:ea typeface="Palatino"/>
        <a:cs typeface="Palatino"/>
        <a:sym typeface="Palatino"/>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Palatino"/>
          <a:ea typeface="Palatino"/>
          <a:cs typeface="Palatino"/>
        </a:font>
        <a:srgbClr val="414141"/>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noFill/>
        </a:fill>
      </a:tcStyle>
    </a:wholeTbl>
    <a:band2H>
      <a:tcTxStyle/>
      <a:tcStyle>
        <a:tcBdr/>
        <a:fill>
          <a:solidFill>
            <a:srgbClr val="C9C3BA">
              <a:alpha val="50000"/>
            </a:srgbClr>
          </a:solidFill>
        </a:fill>
      </a:tcStyle>
    </a:band2H>
    <a:firstCol>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89847F"/>
          </a:solidFill>
        </a:fill>
      </a:tcStyle>
    </a:firstCol>
    <a:lastRow>
      <a:tcTxStyle b="off" i="off">
        <a:font>
          <a:latin typeface="Palatino"/>
          <a:ea typeface="Palatino"/>
          <a:cs typeface="Palatino"/>
        </a:font>
        <a:srgbClr val="414141"/>
      </a:tcTxStyle>
      <a:tcStyle>
        <a:tcBdr>
          <a:left>
            <a:ln w="12700" cap="flat">
              <a:noFill/>
              <a:miter lim="400000"/>
            </a:ln>
          </a:left>
          <a:right>
            <a:ln w="12700" cap="flat">
              <a:noFill/>
              <a:miter lim="400000"/>
            </a:ln>
          </a:right>
          <a:top>
            <a:ln w="25400" cap="flat">
              <a:solidFill>
                <a:srgbClr val="525252"/>
              </a:solidFill>
              <a:prstDash val="solid"/>
              <a:miter lim="400000"/>
            </a:ln>
          </a:top>
          <a:bottom>
            <a:ln w="12700" cap="flat">
              <a:noFill/>
              <a:miter lim="400000"/>
            </a:ln>
          </a:bottom>
          <a:insideH>
            <a:ln w="12700" cap="flat">
              <a:solidFill>
                <a:srgbClr val="C9C3BA"/>
              </a:solidFill>
              <a:prstDash val="solid"/>
              <a:miter lim="400000"/>
            </a:ln>
          </a:insideH>
          <a:insideV>
            <a:ln w="12700" cap="flat">
              <a:noFill/>
              <a:miter lim="400000"/>
            </a:ln>
          </a:insideV>
        </a:tcBdr>
        <a:fill>
          <a:noFill/>
        </a:fill>
      </a:tcStyle>
    </a:lastRow>
    <a:firstRow>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rgbClr val="C9C3BA"/>
              </a:solidFill>
              <a:prstDash val="solid"/>
              <a:miter lim="400000"/>
            </a:ln>
          </a:insideH>
          <a:insideV>
            <a:ln w="12700" cap="flat">
              <a:noFill/>
              <a:miter lim="400000"/>
            </a:ln>
          </a:insideV>
        </a:tcBdr>
        <a:fill>
          <a:solidFill>
            <a:schemeClr val="accent5">
              <a:hueOff val="-375889"/>
              <a:satOff val="-9195"/>
              <a:lumOff val="-14901"/>
            </a:schemeClr>
          </a:solidFill>
        </a:fill>
      </a:tcStyle>
    </a:firstRow>
  </a:tblStyle>
  <a:tblStyle styleId="{C7B018BB-80A7-4F77-B60F-C8B233D01FF8}" styleName="">
    <a:tblBg/>
    <a:wholeTbl>
      <a:tcTxStyle b="off" i="off">
        <a:font>
          <a:latin typeface="Palatino"/>
          <a:ea typeface="Palatino"/>
          <a:cs typeface="Palatino"/>
        </a:font>
        <a:srgbClr val="414141"/>
      </a:tcTxStyle>
      <a:tcStyle>
        <a:tcBdr>
          <a:left>
            <a:ln w="25400" cap="rnd">
              <a:solidFill>
                <a:srgbClr val="C9C3BA"/>
              </a:solidFill>
              <a:custDash>
                <a:ds d="100000" sp="200000"/>
              </a:custDash>
              <a:miter lim="400000"/>
            </a:ln>
          </a:left>
          <a:right>
            <a:ln w="25400" cap="rnd">
              <a:solidFill>
                <a:srgbClr val="C9C3BA"/>
              </a:solidFill>
              <a:custDash>
                <a:ds d="100000" sp="200000"/>
              </a:custDash>
              <a:miter lim="400000"/>
            </a:ln>
          </a:right>
          <a:top>
            <a:ln w="25400" cap="rnd">
              <a:solidFill>
                <a:srgbClr val="C9C3BA"/>
              </a:solidFill>
              <a:custDash>
                <a:ds d="100000" sp="200000"/>
              </a:custDash>
              <a:miter lim="400000"/>
            </a:ln>
          </a:top>
          <a:bottom>
            <a:ln w="25400" cap="rnd">
              <a:solidFill>
                <a:srgbClr val="C9C3BA"/>
              </a:solidFill>
              <a:custDash>
                <a:ds d="100000" sp="200000"/>
              </a:custDash>
              <a:miter lim="400000"/>
            </a:ln>
          </a:bottom>
          <a:insideH>
            <a:ln w="25400" cap="rnd">
              <a:solidFill>
                <a:srgbClr val="C9C3BA"/>
              </a:solidFill>
              <a:custDash>
                <a:ds d="100000" sp="200000"/>
              </a:custDash>
              <a:miter lim="400000"/>
            </a:ln>
          </a:insideH>
          <a:insideV>
            <a:ln w="25400" cap="rnd">
              <a:solidFill>
                <a:srgbClr val="C9C3BA"/>
              </a:solidFill>
              <a:custDash>
                <a:ds d="100000" sp="200000"/>
              </a:custDash>
              <a:miter lim="400000"/>
            </a:ln>
          </a:insideV>
        </a:tcBdr>
        <a:fill>
          <a:noFill/>
        </a:fill>
      </a:tcStyle>
    </a:wholeTbl>
    <a:band2H>
      <a:tcTxStyle/>
      <a:tcStyle>
        <a:tcBdr/>
        <a:fill>
          <a:solidFill>
            <a:srgbClr val="C9C3BA">
              <a:alpha val="75000"/>
            </a:srgbClr>
          </a:solidFill>
        </a:fill>
      </a:tcStyle>
    </a:band2H>
    <a:firstCol>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solidFill>
                <a:srgbClr val="FFFFFF">
                  <a:alpha val="50000"/>
                </a:srgbClr>
              </a:solidFill>
              <a:prstDash val="solid"/>
              <a:miter lim="400000"/>
            </a:ln>
          </a:insideV>
        </a:tcBdr>
        <a:fill>
          <a:noFill/>
        </a:fill>
      </a:tcStyle>
    </a:firstCol>
    <a:lastRow>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noFill/>
        </a:fill>
      </a:tcStyle>
    </a:lastRow>
    <a:firstRow>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rgbClr val="FFFFFF">
                  <a:alpha val="50000"/>
                </a:srgbClr>
              </a:solidFill>
              <a:prstDash val="solid"/>
              <a:miter lim="400000"/>
            </a:ln>
          </a:insideH>
          <a:insideV>
            <a:ln w="12700" cap="flat">
              <a:noFill/>
              <a:miter lim="400000"/>
            </a:ln>
          </a:insideV>
        </a:tcBdr>
        <a:fill>
          <a:noFill/>
        </a:fill>
      </a:tcStyle>
    </a:firstRow>
  </a:tblStyle>
  <a:tblStyle styleId="{EEE7283C-3CF3-47DC-8721-378D4A62B228}" styleName="">
    <a:tblBg/>
    <a:wholeTbl>
      <a:tcTxStyle b="off" i="off">
        <a:font>
          <a:latin typeface="Palatino"/>
          <a:ea typeface="Palatino"/>
          <a:cs typeface="Palatino"/>
        </a:font>
        <a:srgbClr val="414141"/>
      </a:tcTxStyle>
      <a:tcStyle>
        <a:tcBdr>
          <a:left>
            <a:ln w="12700" cap="flat">
              <a:noFill/>
              <a:miter lim="400000"/>
            </a:ln>
          </a:left>
          <a:right>
            <a:ln w="12700" cap="flat">
              <a:noFill/>
              <a:miter lim="400000"/>
            </a:ln>
          </a:right>
          <a:top>
            <a:ln w="12700" cap="flat">
              <a:solidFill>
                <a:srgbClr val="C9C3BA"/>
              </a:solidFill>
              <a:prstDash val="solid"/>
              <a:miter lim="400000"/>
            </a:ln>
          </a:top>
          <a:bottom>
            <a:ln w="12700" cap="flat">
              <a:solidFill>
                <a:srgbClr val="C9C3BA"/>
              </a:solidFill>
              <a:prstDash val="solid"/>
              <a:miter lim="400000"/>
            </a:ln>
          </a:bottom>
          <a:insideH>
            <a:ln w="12700" cap="flat">
              <a:solidFill>
                <a:srgbClr val="C9C3BA"/>
              </a:solidFill>
              <a:prstDash val="solid"/>
              <a:miter lim="400000"/>
            </a:ln>
          </a:insideH>
          <a:insideV>
            <a:ln w="12700" cap="flat">
              <a:noFill/>
              <a:miter lim="400000"/>
            </a:ln>
          </a:insideV>
        </a:tcBdr>
        <a:fill>
          <a:noFill/>
        </a:fill>
      </a:tcStyle>
    </a:wholeTbl>
    <a:band2H>
      <a:tcTxStyle/>
      <a:tcStyle>
        <a:tcBdr/>
        <a:fill>
          <a:solidFill>
            <a:srgbClr val="C9C3BA">
              <a:alpha val="50000"/>
            </a:srgbClr>
          </a:solidFill>
        </a:fill>
      </a:tcStyle>
    </a:band2H>
    <a:firstCol>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939D60"/>
          </a:solidFill>
        </a:fill>
      </a:tcStyle>
    </a:firstCol>
    <a:lastRow>
      <a:tcTxStyle b="off" i="off">
        <a:font>
          <a:latin typeface="Palatino"/>
          <a:ea typeface="Palatino"/>
          <a:cs typeface="Palatino"/>
        </a:font>
        <a:srgbClr val="414141"/>
      </a:tcTxStyle>
      <a:tcStyle>
        <a:tcBdr>
          <a:left>
            <a:ln w="12700" cap="flat">
              <a:noFill/>
              <a:miter lim="400000"/>
            </a:ln>
          </a:left>
          <a:right>
            <a:ln w="12700" cap="flat">
              <a:noFill/>
              <a:miter lim="400000"/>
            </a:ln>
          </a:right>
          <a:top>
            <a:ln w="25400" cap="flat">
              <a:solidFill>
                <a:srgbClr val="525252"/>
              </a:solidFill>
              <a:prstDash val="solid"/>
              <a:miter lim="400000"/>
            </a:ln>
          </a:top>
          <a:bottom>
            <a:ln w="12700" cap="flat">
              <a:noFill/>
              <a:miter lim="400000"/>
            </a:ln>
          </a:bottom>
          <a:insideH>
            <a:ln w="12700" cap="flat">
              <a:solidFill>
                <a:srgbClr val="C9C3BA"/>
              </a:solidFill>
              <a:prstDash val="solid"/>
              <a:miter lim="400000"/>
            </a:ln>
          </a:insideH>
          <a:insideV>
            <a:ln w="12700" cap="flat">
              <a:noFill/>
              <a:miter lim="400000"/>
            </a:ln>
          </a:insideV>
        </a:tcBdr>
        <a:fill>
          <a:noFill/>
        </a:fill>
      </a:tcStyle>
    </a:lastRow>
    <a:firstRow>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rgbClr val="C9C3BA"/>
              </a:solidFill>
              <a:prstDash val="solid"/>
              <a:miter lim="400000"/>
            </a:ln>
          </a:insideH>
          <a:insideV>
            <a:ln w="12700" cap="flat">
              <a:noFill/>
              <a:miter lim="400000"/>
            </a:ln>
          </a:insideV>
        </a:tcBdr>
        <a:fill>
          <a:solidFill>
            <a:schemeClr val="accent3">
              <a:hueOff val="708446"/>
              <a:satOff val="-4821"/>
              <a:lumOff val="-14251"/>
            </a:schemeClr>
          </a:solidFill>
        </a:fill>
      </a:tcStyle>
    </a:firstRow>
  </a:tblStyle>
  <a:tblStyle styleId="{CF821DB8-F4EB-4A41-A1BA-3FCAFE7338EE}" styleName="">
    <a:tblBg/>
    <a:wholeTbl>
      <a:tcTxStyle b="off" i="off">
        <a:font>
          <a:latin typeface="Palatino"/>
          <a:ea typeface="Palatino"/>
          <a:cs typeface="Palatino"/>
        </a:font>
        <a:srgbClr val="414141"/>
      </a:tcTxStyle>
      <a:tcStyle>
        <a:tcBdr>
          <a:left>
            <a:ln w="12700" cap="flat">
              <a:solidFill>
                <a:schemeClr val="accent1">
                  <a:hueOff val="-113918"/>
                  <a:satOff val="19024"/>
                  <a:lumOff val="19749"/>
                </a:schemeClr>
              </a:solidFill>
              <a:prstDash val="solid"/>
              <a:miter lim="400000"/>
            </a:ln>
          </a:left>
          <a:right>
            <a:ln w="12700" cap="flat">
              <a:solidFill>
                <a:schemeClr val="accent1">
                  <a:hueOff val="-113918"/>
                  <a:satOff val="19024"/>
                  <a:lumOff val="19749"/>
                </a:schemeClr>
              </a:solidFill>
              <a:prstDash val="solid"/>
              <a:miter lim="400000"/>
            </a:ln>
          </a:right>
          <a:top>
            <a:ln w="12700" cap="flat">
              <a:solidFill>
                <a:schemeClr val="accent1">
                  <a:hueOff val="-113918"/>
                  <a:satOff val="19024"/>
                  <a:lumOff val="19749"/>
                </a:schemeClr>
              </a:solidFill>
              <a:prstDash val="solid"/>
              <a:miter lim="400000"/>
            </a:ln>
          </a:top>
          <a:bottom>
            <a:ln w="12700" cap="flat">
              <a:solidFill>
                <a:schemeClr val="accent1">
                  <a:hueOff val="-113918"/>
                  <a:satOff val="19024"/>
                  <a:lumOff val="19749"/>
                </a:schemeClr>
              </a:solidFill>
              <a:prstDash val="solid"/>
              <a:miter lim="400000"/>
            </a:ln>
          </a:bottom>
          <a:insideH>
            <a:ln w="12700" cap="flat">
              <a:solidFill>
                <a:schemeClr val="accent1">
                  <a:hueOff val="-113918"/>
                  <a:satOff val="19024"/>
                  <a:lumOff val="19749"/>
                </a:schemeClr>
              </a:solidFill>
              <a:prstDash val="solid"/>
              <a:miter lim="400000"/>
            </a:ln>
          </a:insideH>
          <a:insideV>
            <a:ln w="12700" cap="flat">
              <a:solidFill>
                <a:schemeClr val="accent1">
                  <a:hueOff val="-113918"/>
                  <a:satOff val="19024"/>
                  <a:lumOff val="19749"/>
                </a:schemeClr>
              </a:solidFill>
              <a:prstDash val="solid"/>
              <a:miter lim="400000"/>
            </a:ln>
          </a:insideV>
        </a:tcBdr>
        <a:fill>
          <a:noFill/>
        </a:fill>
      </a:tcStyle>
    </a:wholeTbl>
    <a:band2H>
      <a:tcTxStyle/>
      <a:tcStyle>
        <a:tcBdr/>
        <a:fill>
          <a:solidFill>
            <a:schemeClr val="accent1">
              <a:hueOff val="-113918"/>
              <a:satOff val="19024"/>
              <a:lumOff val="19749"/>
              <a:alpha val="35000"/>
            </a:schemeClr>
          </a:solidFill>
        </a:fill>
      </a:tcStyle>
    </a:band2H>
    <a:firstCol>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738AAF"/>
          </a:solidFill>
        </a:fill>
      </a:tcStyle>
    </a:firstCol>
    <a:lastRow>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chemeClr val="accent1">
                  <a:hueOff val="-113918"/>
                  <a:satOff val="19024"/>
                  <a:lumOff val="19749"/>
                </a:schemeClr>
              </a:solidFill>
              <a:prstDash val="solid"/>
              <a:miter lim="400000"/>
            </a:ln>
          </a:insideH>
          <a:insideV>
            <a:ln w="12700" cap="flat">
              <a:noFill/>
              <a:miter lim="400000"/>
            </a:ln>
          </a:insideV>
        </a:tcBdr>
        <a:fill>
          <a:solidFill>
            <a:schemeClr val="accent1">
              <a:hueOff val="369196"/>
              <a:satOff val="13972"/>
              <a:lumOff val="-24493"/>
            </a:schemeClr>
          </a:solidFill>
        </a:fill>
      </a:tcStyle>
    </a:lastRow>
    <a:firstRow>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chemeClr val="accent1">
                  <a:hueOff val="-113918"/>
                  <a:satOff val="19024"/>
                  <a:lumOff val="19749"/>
                </a:schemeClr>
              </a:solidFill>
              <a:prstDash val="solid"/>
              <a:miter lim="400000"/>
            </a:ln>
          </a:insideH>
          <a:insideV>
            <a:ln w="12700" cap="flat">
              <a:noFill/>
              <a:miter lim="400000"/>
            </a:ln>
          </a:insideV>
        </a:tcBdr>
        <a:fill>
          <a:solidFill>
            <a:schemeClr val="accent1">
              <a:hueOff val="369194"/>
              <a:satOff val="6343"/>
              <a:lumOff val="-13963"/>
            </a:schemeClr>
          </a:solidFill>
        </a:fill>
      </a:tcStyle>
    </a:firstRow>
  </a:tblStyle>
  <a:tblStyle styleId="{33BA23B1-9221-436E-865A-0063620EA4FD}" styleName="">
    <a:tblBg/>
    <a:wholeTbl>
      <a:tcTxStyle b="off" i="off">
        <a:font>
          <a:latin typeface="Palatino"/>
          <a:ea typeface="Palatino"/>
          <a:cs typeface="Palatino"/>
        </a:font>
        <a:srgbClr val="414141"/>
      </a:tcTxStyle>
      <a:tcStyle>
        <a:tcBdr>
          <a:left>
            <a:ln w="12700" cap="flat">
              <a:solidFill>
                <a:srgbClr val="C9C3BA"/>
              </a:solidFill>
              <a:prstDash val="solid"/>
              <a:miter lim="400000"/>
            </a:ln>
          </a:left>
          <a:right>
            <a:ln w="12700" cap="flat">
              <a:solidFill>
                <a:srgbClr val="C9C3BA"/>
              </a:solidFill>
              <a:prstDash val="solid"/>
              <a:miter lim="400000"/>
            </a:ln>
          </a:right>
          <a:top>
            <a:ln w="12700" cap="flat">
              <a:solidFill>
                <a:srgbClr val="C9C3BA"/>
              </a:solidFill>
              <a:prstDash val="solid"/>
              <a:miter lim="400000"/>
            </a:ln>
          </a:top>
          <a:bottom>
            <a:ln w="12700" cap="flat">
              <a:solidFill>
                <a:srgbClr val="C9C3BA"/>
              </a:solidFill>
              <a:prstDash val="solid"/>
              <a:miter lim="400000"/>
            </a:ln>
          </a:bottom>
          <a:insideH>
            <a:ln w="12700" cap="flat">
              <a:solidFill>
                <a:srgbClr val="C9C3BA"/>
              </a:solidFill>
              <a:prstDash val="solid"/>
              <a:miter lim="400000"/>
            </a:ln>
          </a:insideH>
          <a:insideV>
            <a:ln w="12700" cap="flat">
              <a:solidFill>
                <a:srgbClr val="C9C3BA"/>
              </a:solidFill>
              <a:prstDash val="solid"/>
              <a:miter lim="400000"/>
            </a:ln>
          </a:insideV>
        </a:tcBdr>
        <a:fill>
          <a:noFill/>
        </a:fill>
      </a:tcStyle>
    </a:wholeTbl>
    <a:band2H>
      <a:tcTxStyle/>
      <a:tcStyle>
        <a:tcBdr/>
        <a:fill>
          <a:solidFill>
            <a:srgbClr val="C9C3BA">
              <a:alpha val="50000"/>
            </a:srgbClr>
          </a:solidFill>
        </a:fill>
      </a:tcStyle>
    </a:band2H>
    <a:firstCol>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66635F"/>
          </a:solidFill>
        </a:fill>
      </a:tcStyle>
    </a:firstCol>
    <a:lastRow>
      <a:tcTxStyle b="off" i="off">
        <a:font>
          <a:latin typeface="Palatino"/>
          <a:ea typeface="Palatino"/>
          <a:cs typeface="Palatino"/>
        </a:font>
        <a:srgbClr val="414141"/>
      </a:tcTxStyle>
      <a:tcStyle>
        <a:tcBdr>
          <a:left>
            <a:ln w="12700" cap="flat">
              <a:noFill/>
              <a:miter lim="400000"/>
            </a:ln>
          </a:left>
          <a:right>
            <a:ln w="12700" cap="flat">
              <a:noFill/>
              <a:miter lim="400000"/>
            </a:ln>
          </a:right>
          <a:top>
            <a:ln w="12700" cap="flat">
              <a:solidFill>
                <a:srgbClr val="000000"/>
              </a:solidFill>
              <a:prstDash val="solid"/>
              <a:miter lim="400000"/>
            </a:ln>
          </a:top>
          <a:bottom>
            <a:ln w="12700" cap="flat">
              <a:noFill/>
              <a:miter lim="400000"/>
            </a:ln>
          </a:bottom>
          <a:insideH>
            <a:ln w="12700" cap="flat">
              <a:solidFill>
                <a:srgbClr val="C9C3BA"/>
              </a:solidFill>
              <a:prstDash val="solid"/>
              <a:miter lim="400000"/>
            </a:ln>
          </a:insideH>
          <a:insideV>
            <a:ln w="12700" cap="flat">
              <a:noFill/>
              <a:miter lim="400000"/>
            </a:ln>
          </a:insideV>
        </a:tcBdr>
        <a:fill>
          <a:noFill/>
        </a:fill>
      </a:tcStyle>
    </a:lastRow>
    <a:firstRow>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rgbClr val="C9C3BA"/>
              </a:solidFill>
              <a:prstDash val="solid"/>
              <a:miter lim="400000"/>
            </a:ln>
          </a:insideH>
          <a:insideV>
            <a:ln w="12700" cap="flat">
              <a:noFill/>
              <a:miter lim="400000"/>
            </a:ln>
          </a:insideV>
        </a:tcBdr>
        <a:fill>
          <a:solidFill>
            <a:srgbClr val="89847F"/>
          </a:solidFill>
        </a:fill>
      </a:tcStyle>
    </a:firstRow>
  </a:tblStyle>
  <a:tblStyle styleId="{2708684C-4D16-4618-839F-0558EEFCDFE6}" styleName="">
    <a:tblBg/>
    <a:wholeTbl>
      <a:tcTxStyle b="off" i="off">
        <a:font>
          <a:latin typeface="Palatino"/>
          <a:ea typeface="Palatino"/>
          <a:cs typeface="Palatino"/>
        </a:font>
        <a:srgbClr val="414141"/>
      </a:tcTxStyle>
      <a:tcStyle>
        <a:tcBdr>
          <a:left>
            <a:ln w="12700" cap="flat">
              <a:noFill/>
              <a:miter lim="400000"/>
            </a:ln>
          </a:left>
          <a:right>
            <a:ln w="12700" cap="flat">
              <a:noFill/>
              <a:miter lim="400000"/>
            </a:ln>
          </a:right>
          <a:top>
            <a:ln w="12700" cap="flat">
              <a:solidFill>
                <a:srgbClr val="89847F"/>
              </a:solidFill>
              <a:custDash>
                <a:ds d="200000" sp="200000"/>
              </a:custDash>
              <a:miter lim="400000"/>
            </a:ln>
          </a:top>
          <a:bottom>
            <a:ln w="12700" cap="flat">
              <a:solidFill>
                <a:srgbClr val="89847F"/>
              </a:solidFill>
              <a:custDash>
                <a:ds d="200000" sp="200000"/>
              </a:custDash>
              <a:miter lim="400000"/>
            </a:ln>
          </a:bottom>
          <a:insideH>
            <a:ln w="12700" cap="flat">
              <a:solidFill>
                <a:srgbClr val="89847F"/>
              </a:solidFill>
              <a:custDash>
                <a:ds d="200000" sp="200000"/>
              </a:custDash>
              <a:miter lim="400000"/>
            </a:ln>
          </a:insideH>
          <a:insideV>
            <a:ln w="12700" cap="flat">
              <a:noFill/>
              <a:miter lim="400000"/>
            </a:ln>
          </a:insideV>
        </a:tcBdr>
        <a:fill>
          <a:noFill/>
        </a:fill>
      </a:tcStyle>
    </a:wholeTbl>
    <a:band2H>
      <a:tcTxStyle/>
      <a:tcStyle>
        <a:tcBdr/>
        <a:fill>
          <a:solidFill>
            <a:srgbClr val="C9C3BA">
              <a:alpha val="35000"/>
            </a:srgbClr>
          </a:solidFill>
        </a:fill>
      </a:tcStyle>
    </a:band2H>
    <a:firstCol>
      <a:tcTxStyle b="off" i="off">
        <a:font>
          <a:latin typeface="Palatino"/>
          <a:ea typeface="Palatino"/>
          <a:cs typeface="Palatino"/>
        </a:font>
        <a:srgbClr val="414141"/>
      </a:tcTxStyle>
      <a:tcStyle>
        <a:tcBdr>
          <a:left>
            <a:ln w="12700" cap="flat">
              <a:noFill/>
              <a:miter lim="400000"/>
            </a:ln>
          </a:left>
          <a:right>
            <a:ln w="25400" cap="flat">
              <a:solidFill>
                <a:srgbClr val="000000"/>
              </a:solidFill>
              <a:prstDash val="solid"/>
              <a:miter lim="400000"/>
            </a:ln>
          </a:right>
          <a:top>
            <a:ln w="12700" cap="flat">
              <a:solidFill>
                <a:srgbClr val="89847F"/>
              </a:solidFill>
              <a:custDash>
                <a:ds d="200000" sp="200000"/>
              </a:custDash>
              <a:miter lim="400000"/>
            </a:ln>
          </a:top>
          <a:bottom>
            <a:ln w="12700" cap="flat">
              <a:solidFill>
                <a:srgbClr val="89847F"/>
              </a:solidFill>
              <a:custDash>
                <a:ds d="200000" sp="200000"/>
              </a:custDash>
              <a:miter lim="400000"/>
            </a:ln>
          </a:bottom>
          <a:insideH>
            <a:ln w="12700" cap="flat">
              <a:solidFill>
                <a:srgbClr val="89847F"/>
              </a:solidFill>
              <a:custDash>
                <a:ds d="200000" sp="200000"/>
              </a:custDash>
              <a:miter lim="400000"/>
            </a:ln>
          </a:insideH>
          <a:insideV>
            <a:ln w="12700" cap="flat">
              <a:noFill/>
              <a:miter lim="400000"/>
            </a:ln>
          </a:insideV>
        </a:tcBdr>
        <a:fill>
          <a:noFill/>
        </a:fill>
      </a:tcStyle>
    </a:firstCol>
    <a:lastRow>
      <a:tcTxStyle b="off" i="off">
        <a:font>
          <a:latin typeface="Palatino"/>
          <a:ea typeface="Palatino"/>
          <a:cs typeface="Palatino"/>
        </a:font>
        <a:srgbClr val="414141"/>
      </a:tcTxStyle>
      <a:tcStyle>
        <a:tcBdr>
          <a:left>
            <a:ln w="12700" cap="flat">
              <a:noFill/>
              <a:miter lim="400000"/>
            </a:ln>
          </a:left>
          <a:right>
            <a:ln w="12700" cap="flat">
              <a:noFill/>
              <a:miter lim="400000"/>
            </a:ln>
          </a:right>
          <a:top>
            <a:ln w="25400" cap="flat">
              <a:solidFill>
                <a:srgbClr val="000000"/>
              </a:solidFill>
              <a:prstDash val="solid"/>
              <a:miter lim="400000"/>
            </a:ln>
          </a:top>
          <a:bottom>
            <a:ln w="12700" cap="flat">
              <a:noFill/>
              <a:miter lim="400000"/>
            </a:ln>
          </a:bottom>
          <a:insideH>
            <a:ln w="12700" cap="flat">
              <a:solidFill>
                <a:srgbClr val="89847F"/>
              </a:solidFill>
              <a:prstDash val="solid"/>
              <a:miter lim="400000"/>
            </a:ln>
          </a:insideH>
          <a:insideV>
            <a:ln w="12700" cap="flat">
              <a:noFill/>
              <a:miter lim="400000"/>
            </a:ln>
          </a:insideV>
        </a:tcBdr>
        <a:fill>
          <a:noFill/>
        </a:fill>
      </a:tcStyle>
    </a:lastRow>
    <a:firstRow>
      <a:tcTxStyle b="off" i="off">
        <a:font>
          <a:latin typeface="Palatino"/>
          <a:ea typeface="Palatino"/>
          <a:cs typeface="Palatino"/>
        </a:font>
        <a:srgbClr val="414141"/>
      </a:tcTxStyle>
      <a:tcStyle>
        <a:tcBdr>
          <a:left>
            <a:ln w="12700" cap="flat">
              <a:noFill/>
              <a:miter lim="400000"/>
            </a:ln>
          </a:left>
          <a:right>
            <a:ln w="12700" cap="flat">
              <a:noFill/>
              <a:miter lim="400000"/>
            </a:ln>
          </a:right>
          <a:top>
            <a:ln w="12700" cap="flat">
              <a:noFill/>
              <a:miter lim="400000"/>
            </a:ln>
          </a:top>
          <a:bottom>
            <a:ln w="25400" cap="flat">
              <a:solidFill>
                <a:srgbClr val="000000"/>
              </a:solidFill>
              <a:prstDash val="solid"/>
              <a:miter lim="400000"/>
            </a:ln>
          </a:bottom>
          <a:insideH>
            <a:ln w="12700" cap="flat">
              <a:solidFill>
                <a:srgbClr val="89847F"/>
              </a:solidFill>
              <a:prstDash val="solid"/>
              <a:miter lim="400000"/>
            </a:ln>
          </a:insideH>
          <a:insideV>
            <a:ln w="12700" cap="flat">
              <a:noFill/>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48" d="100"/>
          <a:sy n="48" d="100"/>
        </p:scale>
        <p:origin x="1434"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0" name="Shape 130"/>
          <p:cNvSpPr>
            <a:spLocks noGrp="1" noRot="1" noChangeAspect="1"/>
          </p:cNvSpPr>
          <p:nvPr>
            <p:ph type="sldImg"/>
          </p:nvPr>
        </p:nvSpPr>
        <p:spPr>
          <a:xfrm>
            <a:off x="1143000" y="685800"/>
            <a:ext cx="4572000" cy="3429000"/>
          </a:xfrm>
          <a:prstGeom prst="rect">
            <a:avLst/>
          </a:prstGeom>
        </p:spPr>
        <p:txBody>
          <a:bodyPr/>
          <a:lstStyle/>
          <a:p>
            <a:endParaRPr/>
          </a:p>
        </p:txBody>
      </p:sp>
      <p:sp>
        <p:nvSpPr>
          <p:cNvPr id="131" name="Shape 131"/>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Title &amp; Subtitle">
    <p:spTree>
      <p:nvGrpSpPr>
        <p:cNvPr id="1" name=""/>
        <p:cNvGrpSpPr/>
        <p:nvPr/>
      </p:nvGrpSpPr>
      <p:grpSpPr>
        <a:xfrm>
          <a:off x="0" y="0"/>
          <a:ext cx="0" cy="0"/>
          <a:chOff x="0" y="0"/>
          <a:chExt cx="0" cy="0"/>
        </a:xfrm>
      </p:grpSpPr>
      <p:sp>
        <p:nvSpPr>
          <p:cNvPr id="13" name="Line"/>
          <p:cNvSpPr/>
          <p:nvPr/>
        </p:nvSpPr>
        <p:spPr>
          <a:xfrm>
            <a:off x="508000" y="6591300"/>
            <a:ext cx="11999453" cy="0"/>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a:p>
        </p:txBody>
      </p:sp>
      <p:sp>
        <p:nvSpPr>
          <p:cNvPr id="14" name="Line"/>
          <p:cNvSpPr/>
          <p:nvPr/>
        </p:nvSpPr>
        <p:spPr>
          <a:xfrm>
            <a:off x="508000" y="4089400"/>
            <a:ext cx="12000019" cy="0"/>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a:p>
        </p:txBody>
      </p:sp>
      <p:sp>
        <p:nvSpPr>
          <p:cNvPr id="15" name="Line"/>
          <p:cNvSpPr/>
          <p:nvPr/>
        </p:nvSpPr>
        <p:spPr>
          <a:xfrm flipV="1">
            <a:off x="7994302" y="4526255"/>
            <a:ext cx="1" cy="1642759"/>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a:p>
        </p:txBody>
      </p:sp>
      <p:sp>
        <p:nvSpPr>
          <p:cNvPr id="16" name="Lorem Ipsum Dolor"/>
          <p:cNvSpPr txBox="1">
            <a:spLocks noGrp="1"/>
          </p:cNvSpPr>
          <p:nvPr>
            <p:ph type="body" sz="quarter" idx="13"/>
          </p:nvPr>
        </p:nvSpPr>
        <p:spPr>
          <a:xfrm>
            <a:off x="508000" y="3505200"/>
            <a:ext cx="7200900" cy="508000"/>
          </a:xfrm>
          <a:prstGeom prst="rect">
            <a:avLst/>
          </a:prstGeom>
        </p:spPr>
        <p:txBody>
          <a:bodyPr>
            <a:spAutoFit/>
          </a:bodyPr>
          <a:lstStyle>
            <a:lvl1pPr marL="0" indent="0">
              <a:lnSpc>
                <a:spcPct val="110000"/>
              </a:lnSpc>
              <a:spcBef>
                <a:spcPts val="0"/>
              </a:spcBef>
              <a:buClrTx/>
              <a:buSzTx/>
              <a:buFontTx/>
              <a:buNone/>
              <a:defRPr sz="2400" i="1"/>
            </a:lvl1pPr>
          </a:lstStyle>
          <a:p>
            <a:r>
              <a:t>Lorem Ipsum Dolor</a:t>
            </a:r>
          </a:p>
        </p:txBody>
      </p:sp>
      <p:sp>
        <p:nvSpPr>
          <p:cNvPr id="17" name="Title Text"/>
          <p:cNvSpPr txBox="1">
            <a:spLocks noGrp="1"/>
          </p:cNvSpPr>
          <p:nvPr>
            <p:ph type="title"/>
          </p:nvPr>
        </p:nvSpPr>
        <p:spPr>
          <a:xfrm>
            <a:off x="508000" y="4140200"/>
            <a:ext cx="7200900" cy="2413000"/>
          </a:xfrm>
          <a:prstGeom prst="rect">
            <a:avLst/>
          </a:prstGeom>
        </p:spPr>
        <p:txBody>
          <a:bodyPr/>
          <a:lstStyle>
            <a:lvl1pPr algn="l"/>
          </a:lstStyle>
          <a:p>
            <a:r>
              <a:t>Title Text</a:t>
            </a:r>
          </a:p>
        </p:txBody>
      </p:sp>
      <p:sp>
        <p:nvSpPr>
          <p:cNvPr id="18" name="Body Level One…"/>
          <p:cNvSpPr txBox="1">
            <a:spLocks noGrp="1"/>
          </p:cNvSpPr>
          <p:nvPr>
            <p:ph type="body" sz="quarter" idx="1"/>
          </p:nvPr>
        </p:nvSpPr>
        <p:spPr>
          <a:xfrm>
            <a:off x="8280400" y="4140200"/>
            <a:ext cx="4241800" cy="2413000"/>
          </a:xfrm>
          <a:prstGeom prst="rect">
            <a:avLst/>
          </a:prstGeom>
        </p:spPr>
        <p:txBody>
          <a:bodyPr/>
          <a:lstStyle>
            <a:lvl1pPr marL="0" indent="0">
              <a:spcBef>
                <a:spcPts val="0"/>
              </a:spcBef>
              <a:buClrTx/>
              <a:buSzTx/>
              <a:buFontTx/>
              <a:buNone/>
              <a:defRPr sz="2400"/>
            </a:lvl1pPr>
            <a:lvl2pPr marL="0" indent="0">
              <a:spcBef>
                <a:spcPts val="0"/>
              </a:spcBef>
              <a:buClrTx/>
              <a:buSzTx/>
              <a:buFontTx/>
              <a:buNone/>
              <a:defRPr sz="2400"/>
            </a:lvl2pPr>
            <a:lvl3pPr marL="0" indent="0">
              <a:spcBef>
                <a:spcPts val="0"/>
              </a:spcBef>
              <a:buClrTx/>
              <a:buSzTx/>
              <a:buFontTx/>
              <a:buNone/>
              <a:defRPr sz="2400"/>
            </a:lvl3pPr>
            <a:lvl4pPr marL="0" indent="0">
              <a:spcBef>
                <a:spcPts val="0"/>
              </a:spcBef>
              <a:buClrTx/>
              <a:buSzTx/>
              <a:buFontTx/>
              <a:buNone/>
              <a:defRPr sz="2400"/>
            </a:lvl4pPr>
            <a:lvl5pPr marL="0" indent="0">
              <a:spcBef>
                <a:spcPts val="0"/>
              </a:spcBef>
              <a:buClrTx/>
              <a:buSzTx/>
              <a:buFontTx/>
              <a:buNone/>
              <a:defRPr sz="2400"/>
            </a:lvl5pPr>
          </a:lstStyle>
          <a:p>
            <a:r>
              <a:t>Body Level One</a:t>
            </a:r>
          </a:p>
          <a:p>
            <a:pPr lvl="1"/>
            <a:r>
              <a:t>Body Level Two</a:t>
            </a:r>
          </a:p>
          <a:p>
            <a:pPr lvl="2"/>
            <a:r>
              <a:t>Body Level Three</a:t>
            </a:r>
          </a:p>
          <a:p>
            <a:pPr lvl="3"/>
            <a:r>
              <a:t>Body Level Four</a:t>
            </a:r>
          </a:p>
          <a:p>
            <a:pPr lvl="4"/>
            <a:r>
              <a:t>Body Level Five</a:t>
            </a:r>
          </a:p>
        </p:txBody>
      </p:sp>
      <p:sp>
        <p:nvSpPr>
          <p:cNvPr id="1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x">
  <p:cSld name="Blank">
    <p:spTree>
      <p:nvGrpSpPr>
        <p:cNvPr id="1" name=""/>
        <p:cNvGrpSpPr/>
        <p:nvPr/>
      </p:nvGrpSpPr>
      <p:grpSpPr>
        <a:xfrm>
          <a:off x="0" y="0"/>
          <a:ext cx="0" cy="0"/>
          <a:chOff x="0" y="0"/>
          <a:chExt cx="0" cy="0"/>
        </a:xfrm>
      </p:grpSpPr>
      <p:sp>
        <p:nvSpPr>
          <p:cNvPr id="12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Title - Center">
    <p:spTree>
      <p:nvGrpSpPr>
        <p:cNvPr id="1" name=""/>
        <p:cNvGrpSpPr/>
        <p:nvPr/>
      </p:nvGrpSpPr>
      <p:grpSpPr>
        <a:xfrm>
          <a:off x="0" y="0"/>
          <a:ext cx="0" cy="0"/>
          <a:chOff x="0" y="0"/>
          <a:chExt cx="0" cy="0"/>
        </a:xfrm>
      </p:grpSpPr>
      <p:sp>
        <p:nvSpPr>
          <p:cNvPr id="41" name="Title Text"/>
          <p:cNvSpPr txBox="1">
            <a:spLocks noGrp="1"/>
          </p:cNvSpPr>
          <p:nvPr>
            <p:ph type="title"/>
          </p:nvPr>
        </p:nvSpPr>
        <p:spPr>
          <a:xfrm>
            <a:off x="508000" y="3670300"/>
            <a:ext cx="11988800" cy="2413000"/>
          </a:xfrm>
          <a:prstGeom prst="rect">
            <a:avLst/>
          </a:prstGeom>
        </p:spPr>
        <p:txBody>
          <a:bodyPr/>
          <a:lstStyle/>
          <a:p>
            <a:r>
              <a:t>Title Text</a:t>
            </a:r>
          </a:p>
        </p:txBody>
      </p:sp>
      <p:sp>
        <p:nvSpPr>
          <p:cNvPr id="4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Photo - Vertical">
    <p:spTree>
      <p:nvGrpSpPr>
        <p:cNvPr id="1" name=""/>
        <p:cNvGrpSpPr/>
        <p:nvPr/>
      </p:nvGrpSpPr>
      <p:grpSpPr>
        <a:xfrm>
          <a:off x="0" y="0"/>
          <a:ext cx="0" cy="0"/>
          <a:chOff x="0" y="0"/>
          <a:chExt cx="0" cy="0"/>
        </a:xfrm>
      </p:grpSpPr>
      <p:sp>
        <p:nvSpPr>
          <p:cNvPr id="49" name="Line"/>
          <p:cNvSpPr/>
          <p:nvPr/>
        </p:nvSpPr>
        <p:spPr>
          <a:xfrm>
            <a:off x="508000" y="4876800"/>
            <a:ext cx="5676374" cy="0"/>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a:p>
        </p:txBody>
      </p:sp>
      <p:sp>
        <p:nvSpPr>
          <p:cNvPr id="50" name="Line"/>
          <p:cNvSpPr/>
          <p:nvPr/>
        </p:nvSpPr>
        <p:spPr>
          <a:xfrm>
            <a:off x="508000" y="2768600"/>
            <a:ext cx="5676316" cy="0"/>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a:p>
        </p:txBody>
      </p:sp>
      <p:sp>
        <p:nvSpPr>
          <p:cNvPr id="51" name="Lorem Ipsum Dolor"/>
          <p:cNvSpPr txBox="1">
            <a:spLocks noGrp="1"/>
          </p:cNvSpPr>
          <p:nvPr>
            <p:ph type="body" sz="quarter" idx="13"/>
          </p:nvPr>
        </p:nvSpPr>
        <p:spPr>
          <a:xfrm>
            <a:off x="508000" y="2171700"/>
            <a:ext cx="5676900" cy="508000"/>
          </a:xfrm>
          <a:prstGeom prst="rect">
            <a:avLst/>
          </a:prstGeom>
        </p:spPr>
        <p:txBody>
          <a:bodyPr anchor="b">
            <a:spAutoFit/>
          </a:bodyPr>
          <a:lstStyle>
            <a:lvl1pPr marL="0" indent="0">
              <a:lnSpc>
                <a:spcPct val="110000"/>
              </a:lnSpc>
              <a:spcBef>
                <a:spcPts val="0"/>
              </a:spcBef>
              <a:buClrTx/>
              <a:buSzTx/>
              <a:buFontTx/>
              <a:buNone/>
              <a:defRPr sz="2400" i="1"/>
            </a:lvl1pPr>
          </a:lstStyle>
          <a:p>
            <a:r>
              <a:t>Lorem Ipsum Dolor</a:t>
            </a:r>
          </a:p>
        </p:txBody>
      </p:sp>
      <p:sp>
        <p:nvSpPr>
          <p:cNvPr id="52" name="Image"/>
          <p:cNvSpPr>
            <a:spLocks noGrp="1"/>
          </p:cNvSpPr>
          <p:nvPr>
            <p:ph type="pic" sz="half" idx="14"/>
          </p:nvPr>
        </p:nvSpPr>
        <p:spPr>
          <a:xfrm>
            <a:off x="6818219" y="647699"/>
            <a:ext cx="5588001" cy="8331201"/>
          </a:xfrm>
          <a:prstGeom prst="rect">
            <a:avLst/>
          </a:prstGeom>
          <a:ln w="9525">
            <a:round/>
          </a:ln>
        </p:spPr>
        <p:txBody>
          <a:bodyPr lIns="91439" tIns="45719" rIns="91439" bIns="45719" anchor="t">
            <a:noAutofit/>
          </a:bodyPr>
          <a:lstStyle/>
          <a:p>
            <a:endParaRPr/>
          </a:p>
        </p:txBody>
      </p:sp>
      <p:sp>
        <p:nvSpPr>
          <p:cNvPr id="53" name="Title Text"/>
          <p:cNvSpPr txBox="1">
            <a:spLocks noGrp="1"/>
          </p:cNvSpPr>
          <p:nvPr>
            <p:ph type="title"/>
          </p:nvPr>
        </p:nvSpPr>
        <p:spPr>
          <a:xfrm>
            <a:off x="508000" y="2806700"/>
            <a:ext cx="5676900" cy="2032000"/>
          </a:xfrm>
          <a:prstGeom prst="rect">
            <a:avLst/>
          </a:prstGeom>
        </p:spPr>
        <p:txBody>
          <a:bodyPr/>
          <a:lstStyle>
            <a:lvl1pPr algn="l">
              <a:defRPr sz="5600"/>
            </a:lvl1pPr>
          </a:lstStyle>
          <a:p>
            <a:r>
              <a:t>Title Text</a:t>
            </a:r>
          </a:p>
        </p:txBody>
      </p:sp>
      <p:sp>
        <p:nvSpPr>
          <p:cNvPr id="54" name="Body Level One…"/>
          <p:cNvSpPr txBox="1">
            <a:spLocks noGrp="1"/>
          </p:cNvSpPr>
          <p:nvPr>
            <p:ph type="body" sz="quarter" idx="1"/>
          </p:nvPr>
        </p:nvSpPr>
        <p:spPr>
          <a:xfrm>
            <a:off x="508000" y="5029200"/>
            <a:ext cx="5676900" cy="4013200"/>
          </a:xfrm>
          <a:prstGeom prst="rect">
            <a:avLst/>
          </a:prstGeom>
        </p:spPr>
        <p:txBody>
          <a:bodyPr anchor="t"/>
          <a:lstStyle>
            <a:lvl1pPr marL="0" indent="0">
              <a:spcBef>
                <a:spcPts val="0"/>
              </a:spcBef>
              <a:buClrTx/>
              <a:buSzTx/>
              <a:buFontTx/>
              <a:buNone/>
              <a:defRPr sz="2400"/>
            </a:lvl1pPr>
            <a:lvl2pPr marL="0" indent="0">
              <a:spcBef>
                <a:spcPts val="0"/>
              </a:spcBef>
              <a:buClrTx/>
              <a:buSzTx/>
              <a:buFontTx/>
              <a:buNone/>
              <a:defRPr sz="2400"/>
            </a:lvl2pPr>
            <a:lvl3pPr marL="0" indent="0">
              <a:spcBef>
                <a:spcPts val="0"/>
              </a:spcBef>
              <a:buClrTx/>
              <a:buSzTx/>
              <a:buFontTx/>
              <a:buNone/>
              <a:defRPr sz="2400"/>
            </a:lvl3pPr>
            <a:lvl4pPr marL="0" indent="0">
              <a:spcBef>
                <a:spcPts val="0"/>
              </a:spcBef>
              <a:buClrTx/>
              <a:buSzTx/>
              <a:buFontTx/>
              <a:buNone/>
              <a:defRPr sz="2400"/>
            </a:lvl4pPr>
            <a:lvl5pPr marL="0" indent="0">
              <a:spcBef>
                <a:spcPts val="0"/>
              </a:spcBef>
              <a:buClrTx/>
              <a:buSzTx/>
              <a:buFontTx/>
              <a:buNone/>
              <a:defRPr sz="2400"/>
            </a:lvl5pPr>
          </a:lstStyle>
          <a:p>
            <a:r>
              <a:t>Body Level One</a:t>
            </a:r>
          </a:p>
          <a:p>
            <a:pPr lvl="1"/>
            <a:r>
              <a:t>Body Level Two</a:t>
            </a:r>
          </a:p>
          <a:p>
            <a:pPr lvl="2"/>
            <a:r>
              <a:t>Body Level Three</a:t>
            </a:r>
          </a:p>
          <a:p>
            <a:pPr lvl="3"/>
            <a:r>
              <a:t>Body Level Four</a:t>
            </a:r>
          </a:p>
          <a:p>
            <a:pPr lvl="4"/>
            <a:r>
              <a:t>Body Level Five</a:t>
            </a:r>
          </a:p>
        </p:txBody>
      </p:sp>
      <p:sp>
        <p:nvSpPr>
          <p:cNvPr id="5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62" name="Title Text"/>
          <p:cNvSpPr txBox="1">
            <a:spLocks noGrp="1"/>
          </p:cNvSpPr>
          <p:nvPr>
            <p:ph type="title"/>
          </p:nvPr>
        </p:nvSpPr>
        <p:spPr>
          <a:prstGeom prst="rect">
            <a:avLst/>
          </a:prstGeom>
        </p:spPr>
        <p:txBody>
          <a:bodyPr/>
          <a:lstStyle/>
          <a:p>
            <a:r>
              <a:t>Title Text</a:t>
            </a:r>
          </a:p>
        </p:txBody>
      </p:sp>
      <p:sp>
        <p:nvSpPr>
          <p:cNvPr id="6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70" name="Title Text"/>
          <p:cNvSpPr txBox="1">
            <a:spLocks noGrp="1"/>
          </p:cNvSpPr>
          <p:nvPr>
            <p:ph type="title"/>
          </p:nvPr>
        </p:nvSpPr>
        <p:spPr>
          <a:prstGeom prst="rect">
            <a:avLst/>
          </a:prstGeom>
        </p:spPr>
        <p:txBody>
          <a:bodyPr/>
          <a:lstStyle/>
          <a:p>
            <a:r>
              <a:t>Title Text</a:t>
            </a:r>
          </a:p>
        </p:txBody>
      </p:sp>
      <p:sp>
        <p:nvSpPr>
          <p:cNvPr id="71"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7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x">
  <p:cSld name="Bullets">
    <p:spTree>
      <p:nvGrpSpPr>
        <p:cNvPr id="1" name=""/>
        <p:cNvGrpSpPr/>
        <p:nvPr/>
      </p:nvGrpSpPr>
      <p:grpSpPr>
        <a:xfrm>
          <a:off x="0" y="0"/>
          <a:ext cx="0" cy="0"/>
          <a:chOff x="0" y="0"/>
          <a:chExt cx="0" cy="0"/>
        </a:xfrm>
      </p:grpSpPr>
      <p:sp>
        <p:nvSpPr>
          <p:cNvPr id="89" name="Body Level One…"/>
          <p:cNvSpPr txBox="1">
            <a:spLocks noGrp="1"/>
          </p:cNvSpPr>
          <p:nvPr>
            <p:ph type="body" idx="1"/>
          </p:nvPr>
        </p:nvSpPr>
        <p:spPr>
          <a:xfrm>
            <a:off x="508000" y="1270000"/>
            <a:ext cx="11988800" cy="7213600"/>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9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x">
  <p:cSld name="Photo - 3 Up">
    <p:spTree>
      <p:nvGrpSpPr>
        <p:cNvPr id="1" name=""/>
        <p:cNvGrpSpPr/>
        <p:nvPr/>
      </p:nvGrpSpPr>
      <p:grpSpPr>
        <a:xfrm>
          <a:off x="0" y="0"/>
          <a:ext cx="0" cy="0"/>
          <a:chOff x="0" y="0"/>
          <a:chExt cx="0" cy="0"/>
        </a:xfrm>
      </p:grpSpPr>
      <p:sp>
        <p:nvSpPr>
          <p:cNvPr id="97" name="Image"/>
          <p:cNvSpPr>
            <a:spLocks noGrp="1"/>
          </p:cNvSpPr>
          <p:nvPr>
            <p:ph type="pic" sz="quarter" idx="13"/>
          </p:nvPr>
        </p:nvSpPr>
        <p:spPr>
          <a:xfrm>
            <a:off x="6856319" y="4772799"/>
            <a:ext cx="5499101" cy="4229101"/>
          </a:xfrm>
          <a:prstGeom prst="rect">
            <a:avLst/>
          </a:prstGeom>
          <a:ln w="9525">
            <a:round/>
          </a:ln>
        </p:spPr>
        <p:txBody>
          <a:bodyPr lIns="91439" tIns="45719" rIns="91439" bIns="45719" anchor="t">
            <a:noAutofit/>
          </a:bodyPr>
          <a:lstStyle/>
          <a:p>
            <a:endParaRPr/>
          </a:p>
        </p:txBody>
      </p:sp>
      <p:sp>
        <p:nvSpPr>
          <p:cNvPr id="98" name="Image"/>
          <p:cNvSpPr>
            <a:spLocks noGrp="1"/>
          </p:cNvSpPr>
          <p:nvPr>
            <p:ph type="pic" sz="quarter" idx="14"/>
          </p:nvPr>
        </p:nvSpPr>
        <p:spPr>
          <a:xfrm>
            <a:off x="6860562" y="609600"/>
            <a:ext cx="5499101" cy="3530600"/>
          </a:xfrm>
          <a:prstGeom prst="rect">
            <a:avLst/>
          </a:prstGeom>
          <a:ln w="9525">
            <a:round/>
          </a:ln>
        </p:spPr>
        <p:txBody>
          <a:bodyPr lIns="91439" tIns="45719" rIns="91439" bIns="45719" anchor="t">
            <a:noAutofit/>
          </a:bodyPr>
          <a:lstStyle/>
          <a:p>
            <a:endParaRPr/>
          </a:p>
        </p:txBody>
      </p:sp>
      <p:sp>
        <p:nvSpPr>
          <p:cNvPr id="99" name="Image"/>
          <p:cNvSpPr>
            <a:spLocks noGrp="1"/>
          </p:cNvSpPr>
          <p:nvPr>
            <p:ph type="pic" sz="half" idx="15"/>
          </p:nvPr>
        </p:nvSpPr>
        <p:spPr>
          <a:xfrm>
            <a:off x="557119" y="609599"/>
            <a:ext cx="5588001" cy="8394701"/>
          </a:xfrm>
          <a:prstGeom prst="rect">
            <a:avLst/>
          </a:prstGeom>
          <a:ln w="9525">
            <a:round/>
          </a:ln>
        </p:spPr>
        <p:txBody>
          <a:bodyPr lIns="91439" tIns="45719" rIns="91439" bIns="45719" anchor="t">
            <a:noAutofit/>
          </a:bodyPr>
          <a:lstStyle/>
          <a:p>
            <a:endParaRPr/>
          </a:p>
        </p:txBody>
      </p:sp>
      <p:sp>
        <p:nvSpPr>
          <p:cNvPr id="10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x">
  <p:cSld name="Quote">
    <p:spTree>
      <p:nvGrpSpPr>
        <p:cNvPr id="1" name=""/>
        <p:cNvGrpSpPr/>
        <p:nvPr/>
      </p:nvGrpSpPr>
      <p:grpSpPr>
        <a:xfrm>
          <a:off x="0" y="0"/>
          <a:ext cx="0" cy="0"/>
          <a:chOff x="0" y="0"/>
          <a:chExt cx="0" cy="0"/>
        </a:xfrm>
      </p:grpSpPr>
      <p:sp>
        <p:nvSpPr>
          <p:cNvPr id="107" name="–Johnny Appleseed"/>
          <p:cNvSpPr txBox="1">
            <a:spLocks noGrp="1"/>
          </p:cNvSpPr>
          <p:nvPr>
            <p:ph type="body" sz="quarter" idx="13"/>
          </p:nvPr>
        </p:nvSpPr>
        <p:spPr>
          <a:xfrm>
            <a:off x="533400" y="5969000"/>
            <a:ext cx="11938000" cy="609600"/>
          </a:xfrm>
          <a:prstGeom prst="rect">
            <a:avLst/>
          </a:prstGeom>
        </p:spPr>
        <p:txBody>
          <a:bodyPr anchor="t">
            <a:spAutoFit/>
          </a:bodyPr>
          <a:lstStyle>
            <a:lvl1pPr marL="0" indent="0" algn="ctr">
              <a:spcBef>
                <a:spcPts val="1200"/>
              </a:spcBef>
              <a:buClrTx/>
              <a:buSzTx/>
              <a:buFontTx/>
              <a:buNone/>
              <a:defRPr sz="3000" i="1"/>
            </a:lvl1pPr>
          </a:lstStyle>
          <a:p>
            <a:r>
              <a:t>–Johnny Appleseed</a:t>
            </a:r>
          </a:p>
        </p:txBody>
      </p:sp>
      <p:sp>
        <p:nvSpPr>
          <p:cNvPr id="108" name="“Type a quote here.”"/>
          <p:cNvSpPr txBox="1">
            <a:spLocks noGrp="1"/>
          </p:cNvSpPr>
          <p:nvPr>
            <p:ph type="body" sz="quarter" idx="14"/>
          </p:nvPr>
        </p:nvSpPr>
        <p:spPr>
          <a:xfrm>
            <a:off x="1270000" y="4254500"/>
            <a:ext cx="10464800" cy="711200"/>
          </a:xfrm>
          <a:prstGeom prst="rect">
            <a:avLst/>
          </a:prstGeom>
        </p:spPr>
        <p:txBody>
          <a:bodyPr>
            <a:spAutoFit/>
          </a:bodyPr>
          <a:lstStyle>
            <a:lvl1pPr marL="0" indent="0" algn="ctr">
              <a:spcBef>
                <a:spcPts val="0"/>
              </a:spcBef>
              <a:buClrTx/>
              <a:buSzTx/>
              <a:buFontTx/>
              <a:buNone/>
            </a:lvl1pPr>
          </a:lstStyle>
          <a:p>
            <a:r>
              <a:t>“Type a quote here.” </a:t>
            </a:r>
          </a:p>
        </p:txBody>
      </p:sp>
      <p:sp>
        <p:nvSpPr>
          <p:cNvPr id="10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x">
  <p:cSld name="Photo">
    <p:spTree>
      <p:nvGrpSpPr>
        <p:cNvPr id="1" name=""/>
        <p:cNvGrpSpPr/>
        <p:nvPr/>
      </p:nvGrpSpPr>
      <p:grpSpPr>
        <a:xfrm>
          <a:off x="0" y="0"/>
          <a:ext cx="0" cy="0"/>
          <a:chOff x="0" y="0"/>
          <a:chExt cx="0" cy="0"/>
        </a:xfrm>
      </p:grpSpPr>
      <p:sp>
        <p:nvSpPr>
          <p:cNvPr id="116" name="Image"/>
          <p:cNvSpPr>
            <a:spLocks noGrp="1"/>
          </p:cNvSpPr>
          <p:nvPr>
            <p:ph type="pic" idx="13"/>
          </p:nvPr>
        </p:nvSpPr>
        <p:spPr>
          <a:xfrm>
            <a:off x="0" y="0"/>
            <a:ext cx="13004800" cy="9753600"/>
          </a:xfrm>
          <a:prstGeom prst="rect">
            <a:avLst/>
          </a:prstGeom>
        </p:spPr>
        <p:txBody>
          <a:bodyPr lIns="91439" tIns="45719" rIns="91439" bIns="45719" anchor="t">
            <a:noAutofit/>
          </a:bodyPr>
          <a:lstStyle/>
          <a:p>
            <a:endParaRPr/>
          </a:p>
        </p:txBody>
      </p:sp>
      <p:sp>
        <p:nvSpPr>
          <p:cNvPr id="11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12"/>
          <a:srcRect/>
          <a:stretch>
            <a:fillRect/>
          </a:stretch>
        </a:blipFill>
        <a:effectLst/>
      </p:bgPr>
    </p:bg>
    <p:spTree>
      <p:nvGrpSpPr>
        <p:cNvPr id="1" name=""/>
        <p:cNvGrpSpPr/>
        <p:nvPr/>
      </p:nvGrpSpPr>
      <p:grpSpPr>
        <a:xfrm>
          <a:off x="0" y="0"/>
          <a:ext cx="0" cy="0"/>
          <a:chOff x="0" y="0"/>
          <a:chExt cx="0" cy="0"/>
        </a:xfrm>
      </p:grpSpPr>
      <p:sp>
        <p:nvSpPr>
          <p:cNvPr id="2" name="Line"/>
          <p:cNvSpPr/>
          <p:nvPr/>
        </p:nvSpPr>
        <p:spPr>
          <a:xfrm>
            <a:off x="508000" y="2171700"/>
            <a:ext cx="11997292" cy="0"/>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a:p>
        </p:txBody>
      </p:sp>
      <p:sp>
        <p:nvSpPr>
          <p:cNvPr id="3" name="Line"/>
          <p:cNvSpPr/>
          <p:nvPr/>
        </p:nvSpPr>
        <p:spPr>
          <a:xfrm>
            <a:off x="508000" y="635000"/>
            <a:ext cx="11997292" cy="0"/>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a:p>
        </p:txBody>
      </p:sp>
      <p:sp>
        <p:nvSpPr>
          <p:cNvPr id="4" name="Title Text"/>
          <p:cNvSpPr txBox="1">
            <a:spLocks noGrp="1"/>
          </p:cNvSpPr>
          <p:nvPr>
            <p:ph type="title"/>
          </p:nvPr>
        </p:nvSpPr>
        <p:spPr>
          <a:xfrm>
            <a:off x="508000" y="800100"/>
            <a:ext cx="11988800" cy="121920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p>
            <a:r>
              <a:t>Title Text</a:t>
            </a:r>
          </a:p>
        </p:txBody>
      </p:sp>
      <p:sp>
        <p:nvSpPr>
          <p:cNvPr id="5" name="Body Level One…"/>
          <p:cNvSpPr txBox="1">
            <a:spLocks noGrp="1"/>
          </p:cNvSpPr>
          <p:nvPr>
            <p:ph type="body" idx="1"/>
          </p:nvPr>
        </p:nvSpPr>
        <p:spPr>
          <a:xfrm>
            <a:off x="508000" y="2628900"/>
            <a:ext cx="11988800" cy="609600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p>
            <a:r>
              <a:t>Body Level One</a:t>
            </a:r>
          </a:p>
          <a:p>
            <a:pPr lvl="1"/>
            <a:r>
              <a:t>Body Level Two</a:t>
            </a:r>
          </a:p>
          <a:p>
            <a:pPr lvl="2"/>
            <a:r>
              <a:t>Body Level Three</a:t>
            </a:r>
          </a:p>
          <a:p>
            <a:pPr lvl="3"/>
            <a:r>
              <a:t>Body Level Four</a:t>
            </a:r>
          </a:p>
          <a:p>
            <a:pPr lvl="4"/>
            <a:r>
              <a:t>Body Level Five</a:t>
            </a:r>
          </a:p>
        </p:txBody>
      </p:sp>
      <p:sp>
        <p:nvSpPr>
          <p:cNvPr id="6" name="Slide Number"/>
          <p:cNvSpPr txBox="1">
            <a:spLocks noGrp="1"/>
          </p:cNvSpPr>
          <p:nvPr>
            <p:ph type="sldNum" sz="quarter" idx="2"/>
          </p:nvPr>
        </p:nvSpPr>
        <p:spPr>
          <a:xfrm>
            <a:off x="6324599" y="9258300"/>
            <a:ext cx="342901" cy="406400"/>
          </a:xfrm>
          <a:prstGeom prst="rect">
            <a:avLst/>
          </a:prstGeom>
          <a:ln w="12700">
            <a:miter lim="400000"/>
          </a:ln>
        </p:spPr>
        <p:txBody>
          <a:bodyPr wrap="none" lIns="50800" tIns="50800" rIns="50800" bIns="50800">
            <a:spAutoFit/>
          </a:bodyPr>
          <a:lstStyle>
            <a:lvl1pPr>
              <a:defRPr sz="1800">
                <a:solidFill>
                  <a:srgbClr val="4C4946"/>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6" r:id="rId6"/>
    <p:sldLayoutId id="2147483657" r:id="rId7"/>
    <p:sldLayoutId id="2147483658" r:id="rId8"/>
    <p:sldLayoutId id="2147483659" r:id="rId9"/>
    <p:sldLayoutId id="2147483660" r:id="rId10"/>
  </p:sldLayoutIdLst>
  <p:transition spd="med"/>
  <p:txStyles>
    <p:titleStyle>
      <a:lvl1pPr marL="0" marR="0" indent="0" algn="ctr" defTabSz="584200" rtl="0" latinLnBrk="0">
        <a:lnSpc>
          <a:spcPct val="90000"/>
        </a:lnSpc>
        <a:spcBef>
          <a:spcPts val="1600"/>
        </a:spcBef>
        <a:spcAft>
          <a:spcPts val="0"/>
        </a:spcAft>
        <a:buClrTx/>
        <a:buSzTx/>
        <a:buFontTx/>
        <a:buNone/>
        <a:tabLst/>
        <a:defRPr sz="7000" b="0" i="0" u="none" strike="noStrike" cap="none" spc="0" baseline="0">
          <a:ln>
            <a:noFill/>
          </a:ln>
          <a:solidFill>
            <a:srgbClr val="D93E2B"/>
          </a:solidFill>
          <a:uFillTx/>
          <a:latin typeface="+mn-lt"/>
          <a:ea typeface="+mn-ea"/>
          <a:cs typeface="+mn-cs"/>
          <a:sym typeface="Bodoni SvtyTwo ITC TT-Book"/>
        </a:defRPr>
      </a:lvl1pPr>
      <a:lvl2pPr marL="0" marR="0" indent="0" algn="ctr" defTabSz="584200" rtl="0" latinLnBrk="0">
        <a:lnSpc>
          <a:spcPct val="90000"/>
        </a:lnSpc>
        <a:spcBef>
          <a:spcPts val="1600"/>
        </a:spcBef>
        <a:spcAft>
          <a:spcPts val="0"/>
        </a:spcAft>
        <a:buClrTx/>
        <a:buSzTx/>
        <a:buFontTx/>
        <a:buNone/>
        <a:tabLst/>
        <a:defRPr sz="7000" b="0" i="0" u="none" strike="noStrike" cap="none" spc="0" baseline="0">
          <a:ln>
            <a:noFill/>
          </a:ln>
          <a:solidFill>
            <a:srgbClr val="D93E2B"/>
          </a:solidFill>
          <a:uFillTx/>
          <a:latin typeface="+mn-lt"/>
          <a:ea typeface="+mn-ea"/>
          <a:cs typeface="+mn-cs"/>
          <a:sym typeface="Bodoni SvtyTwo ITC TT-Book"/>
        </a:defRPr>
      </a:lvl2pPr>
      <a:lvl3pPr marL="0" marR="0" indent="0" algn="ctr" defTabSz="584200" rtl="0" latinLnBrk="0">
        <a:lnSpc>
          <a:spcPct val="90000"/>
        </a:lnSpc>
        <a:spcBef>
          <a:spcPts val="1600"/>
        </a:spcBef>
        <a:spcAft>
          <a:spcPts val="0"/>
        </a:spcAft>
        <a:buClrTx/>
        <a:buSzTx/>
        <a:buFontTx/>
        <a:buNone/>
        <a:tabLst/>
        <a:defRPr sz="7000" b="0" i="0" u="none" strike="noStrike" cap="none" spc="0" baseline="0">
          <a:ln>
            <a:noFill/>
          </a:ln>
          <a:solidFill>
            <a:srgbClr val="D93E2B"/>
          </a:solidFill>
          <a:uFillTx/>
          <a:latin typeface="+mn-lt"/>
          <a:ea typeface="+mn-ea"/>
          <a:cs typeface="+mn-cs"/>
          <a:sym typeface="Bodoni SvtyTwo ITC TT-Book"/>
        </a:defRPr>
      </a:lvl3pPr>
      <a:lvl4pPr marL="0" marR="0" indent="0" algn="ctr" defTabSz="584200" rtl="0" latinLnBrk="0">
        <a:lnSpc>
          <a:spcPct val="90000"/>
        </a:lnSpc>
        <a:spcBef>
          <a:spcPts val="1600"/>
        </a:spcBef>
        <a:spcAft>
          <a:spcPts val="0"/>
        </a:spcAft>
        <a:buClrTx/>
        <a:buSzTx/>
        <a:buFontTx/>
        <a:buNone/>
        <a:tabLst/>
        <a:defRPr sz="7000" b="0" i="0" u="none" strike="noStrike" cap="none" spc="0" baseline="0">
          <a:ln>
            <a:noFill/>
          </a:ln>
          <a:solidFill>
            <a:srgbClr val="D93E2B"/>
          </a:solidFill>
          <a:uFillTx/>
          <a:latin typeface="+mn-lt"/>
          <a:ea typeface="+mn-ea"/>
          <a:cs typeface="+mn-cs"/>
          <a:sym typeface="Bodoni SvtyTwo ITC TT-Book"/>
        </a:defRPr>
      </a:lvl4pPr>
      <a:lvl5pPr marL="0" marR="0" indent="0" algn="ctr" defTabSz="584200" rtl="0" latinLnBrk="0">
        <a:lnSpc>
          <a:spcPct val="90000"/>
        </a:lnSpc>
        <a:spcBef>
          <a:spcPts val="1600"/>
        </a:spcBef>
        <a:spcAft>
          <a:spcPts val="0"/>
        </a:spcAft>
        <a:buClrTx/>
        <a:buSzTx/>
        <a:buFontTx/>
        <a:buNone/>
        <a:tabLst/>
        <a:defRPr sz="7000" b="0" i="0" u="none" strike="noStrike" cap="none" spc="0" baseline="0">
          <a:ln>
            <a:noFill/>
          </a:ln>
          <a:solidFill>
            <a:srgbClr val="D93E2B"/>
          </a:solidFill>
          <a:uFillTx/>
          <a:latin typeface="+mn-lt"/>
          <a:ea typeface="+mn-ea"/>
          <a:cs typeface="+mn-cs"/>
          <a:sym typeface="Bodoni SvtyTwo ITC TT-Book"/>
        </a:defRPr>
      </a:lvl5pPr>
      <a:lvl6pPr marL="0" marR="0" indent="0" algn="ctr" defTabSz="584200" rtl="0" latinLnBrk="0">
        <a:lnSpc>
          <a:spcPct val="90000"/>
        </a:lnSpc>
        <a:spcBef>
          <a:spcPts val="1600"/>
        </a:spcBef>
        <a:spcAft>
          <a:spcPts val="0"/>
        </a:spcAft>
        <a:buClrTx/>
        <a:buSzTx/>
        <a:buFontTx/>
        <a:buNone/>
        <a:tabLst/>
        <a:defRPr sz="7000" b="0" i="0" u="none" strike="noStrike" cap="none" spc="0" baseline="0">
          <a:ln>
            <a:noFill/>
          </a:ln>
          <a:solidFill>
            <a:srgbClr val="D93E2B"/>
          </a:solidFill>
          <a:uFillTx/>
          <a:latin typeface="+mn-lt"/>
          <a:ea typeface="+mn-ea"/>
          <a:cs typeface="+mn-cs"/>
          <a:sym typeface="Bodoni SvtyTwo ITC TT-Book"/>
        </a:defRPr>
      </a:lvl6pPr>
      <a:lvl7pPr marL="0" marR="0" indent="0" algn="ctr" defTabSz="584200" rtl="0" latinLnBrk="0">
        <a:lnSpc>
          <a:spcPct val="90000"/>
        </a:lnSpc>
        <a:spcBef>
          <a:spcPts val="1600"/>
        </a:spcBef>
        <a:spcAft>
          <a:spcPts val="0"/>
        </a:spcAft>
        <a:buClrTx/>
        <a:buSzTx/>
        <a:buFontTx/>
        <a:buNone/>
        <a:tabLst/>
        <a:defRPr sz="7000" b="0" i="0" u="none" strike="noStrike" cap="none" spc="0" baseline="0">
          <a:ln>
            <a:noFill/>
          </a:ln>
          <a:solidFill>
            <a:srgbClr val="D93E2B"/>
          </a:solidFill>
          <a:uFillTx/>
          <a:latin typeface="+mn-lt"/>
          <a:ea typeface="+mn-ea"/>
          <a:cs typeface="+mn-cs"/>
          <a:sym typeface="Bodoni SvtyTwo ITC TT-Book"/>
        </a:defRPr>
      </a:lvl7pPr>
      <a:lvl8pPr marL="0" marR="0" indent="0" algn="ctr" defTabSz="584200" rtl="0" latinLnBrk="0">
        <a:lnSpc>
          <a:spcPct val="90000"/>
        </a:lnSpc>
        <a:spcBef>
          <a:spcPts val="1600"/>
        </a:spcBef>
        <a:spcAft>
          <a:spcPts val="0"/>
        </a:spcAft>
        <a:buClrTx/>
        <a:buSzTx/>
        <a:buFontTx/>
        <a:buNone/>
        <a:tabLst/>
        <a:defRPr sz="7000" b="0" i="0" u="none" strike="noStrike" cap="none" spc="0" baseline="0">
          <a:ln>
            <a:noFill/>
          </a:ln>
          <a:solidFill>
            <a:srgbClr val="D93E2B"/>
          </a:solidFill>
          <a:uFillTx/>
          <a:latin typeface="+mn-lt"/>
          <a:ea typeface="+mn-ea"/>
          <a:cs typeface="+mn-cs"/>
          <a:sym typeface="Bodoni SvtyTwo ITC TT-Book"/>
        </a:defRPr>
      </a:lvl8pPr>
      <a:lvl9pPr marL="0" marR="0" indent="0" algn="ctr" defTabSz="584200" rtl="0" latinLnBrk="0">
        <a:lnSpc>
          <a:spcPct val="90000"/>
        </a:lnSpc>
        <a:spcBef>
          <a:spcPts val="1600"/>
        </a:spcBef>
        <a:spcAft>
          <a:spcPts val="0"/>
        </a:spcAft>
        <a:buClrTx/>
        <a:buSzTx/>
        <a:buFontTx/>
        <a:buNone/>
        <a:tabLst/>
        <a:defRPr sz="7000" b="0" i="0" u="none" strike="noStrike" cap="none" spc="0" baseline="0">
          <a:ln>
            <a:noFill/>
          </a:ln>
          <a:solidFill>
            <a:srgbClr val="D93E2B"/>
          </a:solidFill>
          <a:uFillTx/>
          <a:latin typeface="+mn-lt"/>
          <a:ea typeface="+mn-ea"/>
          <a:cs typeface="+mn-cs"/>
          <a:sym typeface="Bodoni SvtyTwo ITC TT-Book"/>
        </a:defRPr>
      </a:lvl9pPr>
    </p:titleStyle>
    <p:bodyStyle>
      <a:lvl1pPr marL="469900" marR="0" indent="-469900" algn="l" defTabSz="584200" rtl="0" latinLnBrk="0">
        <a:lnSpc>
          <a:spcPct val="100000"/>
        </a:lnSpc>
        <a:spcBef>
          <a:spcPts val="2400"/>
        </a:spcBef>
        <a:spcAft>
          <a:spcPts val="0"/>
        </a:spcAft>
        <a:buClr>
          <a:srgbClr val="929292"/>
        </a:buClr>
        <a:buSzPct val="60000"/>
        <a:buFont typeface="Zapf Dingbats"/>
        <a:buChar char="❖"/>
        <a:tabLst/>
        <a:defRPr sz="3600" b="0" i="0" u="none" strike="noStrike" cap="none" spc="0" baseline="0">
          <a:ln>
            <a:noFill/>
          </a:ln>
          <a:solidFill>
            <a:srgbClr val="414141"/>
          </a:solidFill>
          <a:uFillTx/>
          <a:latin typeface="Palatino"/>
          <a:ea typeface="Palatino"/>
          <a:cs typeface="Palatino"/>
          <a:sym typeface="Palatino"/>
        </a:defRPr>
      </a:lvl1pPr>
      <a:lvl2pPr marL="939800" marR="0" indent="-469900" algn="l" defTabSz="584200" rtl="0" latinLnBrk="0">
        <a:lnSpc>
          <a:spcPct val="100000"/>
        </a:lnSpc>
        <a:spcBef>
          <a:spcPts val="2400"/>
        </a:spcBef>
        <a:spcAft>
          <a:spcPts val="0"/>
        </a:spcAft>
        <a:buClr>
          <a:srgbClr val="929292"/>
        </a:buClr>
        <a:buSzPct val="60000"/>
        <a:buFont typeface="Zapf Dingbats"/>
        <a:buChar char="❖"/>
        <a:tabLst/>
        <a:defRPr sz="3600" b="0" i="0" u="none" strike="noStrike" cap="none" spc="0" baseline="0">
          <a:ln>
            <a:noFill/>
          </a:ln>
          <a:solidFill>
            <a:srgbClr val="414141"/>
          </a:solidFill>
          <a:uFillTx/>
          <a:latin typeface="Palatino"/>
          <a:ea typeface="Palatino"/>
          <a:cs typeface="Palatino"/>
          <a:sym typeface="Palatino"/>
        </a:defRPr>
      </a:lvl2pPr>
      <a:lvl3pPr marL="1409700" marR="0" indent="-469900" algn="l" defTabSz="584200" rtl="0" latinLnBrk="0">
        <a:lnSpc>
          <a:spcPct val="100000"/>
        </a:lnSpc>
        <a:spcBef>
          <a:spcPts val="2400"/>
        </a:spcBef>
        <a:spcAft>
          <a:spcPts val="0"/>
        </a:spcAft>
        <a:buClr>
          <a:srgbClr val="929292"/>
        </a:buClr>
        <a:buSzPct val="60000"/>
        <a:buFont typeface="Zapf Dingbats"/>
        <a:buChar char="❖"/>
        <a:tabLst/>
        <a:defRPr sz="3600" b="0" i="0" u="none" strike="noStrike" cap="none" spc="0" baseline="0">
          <a:ln>
            <a:noFill/>
          </a:ln>
          <a:solidFill>
            <a:srgbClr val="414141"/>
          </a:solidFill>
          <a:uFillTx/>
          <a:latin typeface="Palatino"/>
          <a:ea typeface="Palatino"/>
          <a:cs typeface="Palatino"/>
          <a:sym typeface="Palatino"/>
        </a:defRPr>
      </a:lvl3pPr>
      <a:lvl4pPr marL="1879600" marR="0" indent="-469900" algn="l" defTabSz="584200" rtl="0" latinLnBrk="0">
        <a:lnSpc>
          <a:spcPct val="100000"/>
        </a:lnSpc>
        <a:spcBef>
          <a:spcPts val="2400"/>
        </a:spcBef>
        <a:spcAft>
          <a:spcPts val="0"/>
        </a:spcAft>
        <a:buClr>
          <a:srgbClr val="929292"/>
        </a:buClr>
        <a:buSzPct val="60000"/>
        <a:buFont typeface="Zapf Dingbats"/>
        <a:buChar char="❖"/>
        <a:tabLst/>
        <a:defRPr sz="3600" b="0" i="0" u="none" strike="noStrike" cap="none" spc="0" baseline="0">
          <a:ln>
            <a:noFill/>
          </a:ln>
          <a:solidFill>
            <a:srgbClr val="414141"/>
          </a:solidFill>
          <a:uFillTx/>
          <a:latin typeface="Palatino"/>
          <a:ea typeface="Palatino"/>
          <a:cs typeface="Palatino"/>
          <a:sym typeface="Palatino"/>
        </a:defRPr>
      </a:lvl4pPr>
      <a:lvl5pPr marL="2349500" marR="0" indent="-469900" algn="l" defTabSz="584200" rtl="0" latinLnBrk="0">
        <a:lnSpc>
          <a:spcPct val="100000"/>
        </a:lnSpc>
        <a:spcBef>
          <a:spcPts val="2400"/>
        </a:spcBef>
        <a:spcAft>
          <a:spcPts val="0"/>
        </a:spcAft>
        <a:buClr>
          <a:srgbClr val="929292"/>
        </a:buClr>
        <a:buSzPct val="60000"/>
        <a:buFont typeface="Zapf Dingbats"/>
        <a:buChar char="❖"/>
        <a:tabLst/>
        <a:defRPr sz="3600" b="0" i="0" u="none" strike="noStrike" cap="none" spc="0" baseline="0">
          <a:ln>
            <a:noFill/>
          </a:ln>
          <a:solidFill>
            <a:srgbClr val="414141"/>
          </a:solidFill>
          <a:uFillTx/>
          <a:latin typeface="Palatino"/>
          <a:ea typeface="Palatino"/>
          <a:cs typeface="Palatino"/>
          <a:sym typeface="Palatino"/>
        </a:defRPr>
      </a:lvl5pPr>
      <a:lvl6pPr marL="2819400" marR="0" indent="-469900" algn="l" defTabSz="584200" rtl="0" latinLnBrk="0">
        <a:lnSpc>
          <a:spcPct val="100000"/>
        </a:lnSpc>
        <a:spcBef>
          <a:spcPts val="2400"/>
        </a:spcBef>
        <a:spcAft>
          <a:spcPts val="0"/>
        </a:spcAft>
        <a:buClr>
          <a:srgbClr val="929292"/>
        </a:buClr>
        <a:buSzPct val="60000"/>
        <a:buFont typeface="Zapf Dingbats"/>
        <a:buChar char="❖"/>
        <a:tabLst/>
        <a:defRPr sz="3600" b="0" i="0" u="none" strike="noStrike" cap="none" spc="0" baseline="0">
          <a:ln>
            <a:noFill/>
          </a:ln>
          <a:solidFill>
            <a:srgbClr val="414141"/>
          </a:solidFill>
          <a:uFillTx/>
          <a:latin typeface="Palatino"/>
          <a:ea typeface="Palatino"/>
          <a:cs typeface="Palatino"/>
          <a:sym typeface="Palatino"/>
        </a:defRPr>
      </a:lvl6pPr>
      <a:lvl7pPr marL="3289300" marR="0" indent="-469900" algn="l" defTabSz="584200" rtl="0" latinLnBrk="0">
        <a:lnSpc>
          <a:spcPct val="100000"/>
        </a:lnSpc>
        <a:spcBef>
          <a:spcPts val="2400"/>
        </a:spcBef>
        <a:spcAft>
          <a:spcPts val="0"/>
        </a:spcAft>
        <a:buClr>
          <a:srgbClr val="929292"/>
        </a:buClr>
        <a:buSzPct val="60000"/>
        <a:buFont typeface="Zapf Dingbats"/>
        <a:buChar char="❖"/>
        <a:tabLst/>
        <a:defRPr sz="3600" b="0" i="0" u="none" strike="noStrike" cap="none" spc="0" baseline="0">
          <a:ln>
            <a:noFill/>
          </a:ln>
          <a:solidFill>
            <a:srgbClr val="414141"/>
          </a:solidFill>
          <a:uFillTx/>
          <a:latin typeface="Palatino"/>
          <a:ea typeface="Palatino"/>
          <a:cs typeface="Palatino"/>
          <a:sym typeface="Palatino"/>
        </a:defRPr>
      </a:lvl7pPr>
      <a:lvl8pPr marL="3759200" marR="0" indent="-469900" algn="l" defTabSz="584200" rtl="0" latinLnBrk="0">
        <a:lnSpc>
          <a:spcPct val="100000"/>
        </a:lnSpc>
        <a:spcBef>
          <a:spcPts val="2400"/>
        </a:spcBef>
        <a:spcAft>
          <a:spcPts val="0"/>
        </a:spcAft>
        <a:buClr>
          <a:srgbClr val="929292"/>
        </a:buClr>
        <a:buSzPct val="60000"/>
        <a:buFont typeface="Zapf Dingbats"/>
        <a:buChar char="❖"/>
        <a:tabLst/>
        <a:defRPr sz="3600" b="0" i="0" u="none" strike="noStrike" cap="none" spc="0" baseline="0">
          <a:ln>
            <a:noFill/>
          </a:ln>
          <a:solidFill>
            <a:srgbClr val="414141"/>
          </a:solidFill>
          <a:uFillTx/>
          <a:latin typeface="Palatino"/>
          <a:ea typeface="Palatino"/>
          <a:cs typeface="Palatino"/>
          <a:sym typeface="Palatino"/>
        </a:defRPr>
      </a:lvl8pPr>
      <a:lvl9pPr marL="4229100" marR="0" indent="-469900" algn="l" defTabSz="584200" rtl="0" latinLnBrk="0">
        <a:lnSpc>
          <a:spcPct val="100000"/>
        </a:lnSpc>
        <a:spcBef>
          <a:spcPts val="2400"/>
        </a:spcBef>
        <a:spcAft>
          <a:spcPts val="0"/>
        </a:spcAft>
        <a:buClr>
          <a:srgbClr val="929292"/>
        </a:buClr>
        <a:buSzPct val="60000"/>
        <a:buFont typeface="Zapf Dingbats"/>
        <a:buChar char="❖"/>
        <a:tabLst/>
        <a:defRPr sz="3600" b="0" i="0" u="none" strike="noStrike" cap="none" spc="0" baseline="0">
          <a:ln>
            <a:noFill/>
          </a:ln>
          <a:solidFill>
            <a:srgbClr val="414141"/>
          </a:solidFill>
          <a:uFillTx/>
          <a:latin typeface="Palatino"/>
          <a:ea typeface="Palatino"/>
          <a:cs typeface="Palatino"/>
          <a:sym typeface="Palatino"/>
        </a:defRPr>
      </a:lvl9pPr>
    </p:bodyStyle>
    <p:otherStyle>
      <a:lvl1pPr marL="0" marR="0" indent="0" algn="ctr" defTabSz="58420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Palatino"/>
        </a:defRPr>
      </a:lvl1pPr>
      <a:lvl2pPr marL="0" marR="0" indent="228600" algn="ctr" defTabSz="58420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Palatino"/>
        </a:defRPr>
      </a:lvl2pPr>
      <a:lvl3pPr marL="0" marR="0" indent="457200" algn="ctr" defTabSz="58420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Palatino"/>
        </a:defRPr>
      </a:lvl3pPr>
      <a:lvl4pPr marL="0" marR="0" indent="685800" algn="ctr" defTabSz="58420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Palatino"/>
        </a:defRPr>
      </a:lvl4pPr>
      <a:lvl5pPr marL="0" marR="0" indent="914400" algn="ctr" defTabSz="58420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Palatino"/>
        </a:defRPr>
      </a:lvl5pPr>
      <a:lvl6pPr marL="0" marR="0" indent="1143000" algn="ctr" defTabSz="58420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Palatino"/>
        </a:defRPr>
      </a:lvl6pPr>
      <a:lvl7pPr marL="0" marR="0" indent="1371600" algn="ctr" defTabSz="58420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Palatino"/>
        </a:defRPr>
      </a:lvl7pPr>
      <a:lvl8pPr marL="0" marR="0" indent="1600200" algn="ctr" defTabSz="58420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Palatino"/>
        </a:defRPr>
      </a:lvl8pPr>
      <a:lvl9pPr marL="0" marR="0" indent="1828800" algn="ctr" defTabSz="58420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Palatino"/>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image" Target="../media/image22.gif"/><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3.jpe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 name="DataScience1-01.png" descr="DataScience1-01.png"/>
          <p:cNvPicPr>
            <a:picLocks noChangeAspect="1"/>
          </p:cNvPicPr>
          <p:nvPr/>
        </p:nvPicPr>
        <p:blipFill>
          <a:blip r:embed="rId2">
            <a:extLst/>
          </a:blip>
          <a:stretch>
            <a:fillRect/>
          </a:stretch>
        </p:blipFill>
        <p:spPr>
          <a:xfrm>
            <a:off x="0" y="3875933"/>
            <a:ext cx="13004799" cy="4876799"/>
          </a:xfrm>
          <a:prstGeom prst="rect">
            <a:avLst/>
          </a:prstGeom>
          <a:ln w="12700">
            <a:miter lim="400000"/>
          </a:ln>
        </p:spPr>
      </p:pic>
      <p:grpSp>
        <p:nvGrpSpPr>
          <p:cNvPr id="136" name="What is the secrete of academic success?"/>
          <p:cNvGrpSpPr/>
          <p:nvPr/>
        </p:nvGrpSpPr>
        <p:grpSpPr>
          <a:xfrm>
            <a:off x="2326135" y="2632948"/>
            <a:ext cx="8480603" cy="1173479"/>
            <a:chOff x="0" y="0"/>
            <a:chExt cx="8480601" cy="1173478"/>
          </a:xfrm>
        </p:grpSpPr>
        <p:sp>
          <p:nvSpPr>
            <p:cNvPr id="135" name="What is the secrete of academic success?"/>
            <p:cNvSpPr txBox="1">
              <a:spLocks noGrp="1"/>
            </p:cNvSpPr>
            <p:nvPr>
              <p:ph type="body" idx="13"/>
            </p:nvPr>
          </p:nvSpPr>
          <p:spPr>
            <a:xfrm>
              <a:off x="215900" y="139700"/>
              <a:ext cx="8048802" cy="614679"/>
            </a:xfrm>
            <a:prstGeom prst="rect">
              <a:avLst/>
            </a:prstGeom>
            <a:noFill/>
            <a:ln>
              <a:noFill/>
            </a:ln>
            <a:effectLst/>
            <a:extLst>
              <a:ext uri="{C572A759-6A51-4108-AA02-DFA0A04FC94B}">
                <ma14:wrappingTextBoxFlag xmlns:ma14="http://schemas.microsoft.com/office/mac/drawingml/2011/main" xmlns="" val="1"/>
              </a:ext>
            </a:extLst>
          </p:spPr>
          <p:txBody>
            <a:bodyPr wrap="square" lIns="50800" tIns="50800" rIns="50800" bIns="50800" numCol="1" anchor="ctr">
              <a:spAutoFit/>
            </a:bodyPr>
            <a:lstStyle>
              <a:lvl1pPr>
                <a:defRPr sz="3200">
                  <a:latin typeface="Phosphate Inline"/>
                  <a:ea typeface="Phosphate Inline"/>
                  <a:cs typeface="Phosphate Inline"/>
                  <a:sym typeface="Phosphate Inline"/>
                </a:defRPr>
              </a:lvl1pPr>
            </a:lstStyle>
            <a:p>
              <a:r>
                <a:t>What is the secrete of academic success?</a:t>
              </a:r>
            </a:p>
          </p:txBody>
        </p:sp>
        <p:pic>
          <p:nvPicPr>
            <p:cNvPr id="134" name="What is the secrete of academic success?" descr="What is the secrete of academic success?"/>
            <p:cNvPicPr>
              <a:picLocks/>
            </p:cNvPicPr>
            <p:nvPr/>
          </p:nvPicPr>
          <p:blipFill>
            <a:blip r:embed="rId3">
              <a:extLst/>
            </a:blip>
            <a:stretch>
              <a:fillRect/>
            </a:stretch>
          </p:blipFill>
          <p:spPr>
            <a:xfrm>
              <a:off x="0" y="-1"/>
              <a:ext cx="8480602" cy="1173480"/>
            </a:xfrm>
            <a:prstGeom prst="rect">
              <a:avLst/>
            </a:prstGeom>
            <a:effectLst/>
          </p:spPr>
        </p:pic>
      </p:grpSp>
      <p:sp>
        <p:nvSpPr>
          <p:cNvPr id="137" name="DATA SCIENCE PROJECT"/>
          <p:cNvSpPr txBox="1">
            <a:spLocks noGrp="1"/>
          </p:cNvSpPr>
          <p:nvPr>
            <p:ph type="ctrTitle"/>
          </p:nvPr>
        </p:nvSpPr>
        <p:spPr>
          <a:xfrm>
            <a:off x="1691958" y="400281"/>
            <a:ext cx="10831613" cy="2413001"/>
          </a:xfrm>
          <a:prstGeom prst="rect">
            <a:avLst/>
          </a:prstGeom>
        </p:spPr>
        <p:txBody>
          <a:bodyPr/>
          <a:lstStyle/>
          <a:p>
            <a:r>
              <a:t>DATA SCIENCE PROJECT </a:t>
            </a:r>
          </a:p>
        </p:txBody>
      </p:sp>
      <p:sp>
        <p:nvSpPr>
          <p:cNvPr id="138" name="BY…"/>
          <p:cNvSpPr txBox="1">
            <a:spLocks noGrp="1"/>
          </p:cNvSpPr>
          <p:nvPr>
            <p:ph type="subTitle" sz="quarter" idx="1"/>
          </p:nvPr>
        </p:nvSpPr>
        <p:spPr>
          <a:xfrm>
            <a:off x="553559" y="6861909"/>
            <a:ext cx="5470724" cy="2413001"/>
          </a:xfrm>
          <a:prstGeom prst="rect">
            <a:avLst/>
          </a:prstGeom>
        </p:spPr>
        <p:txBody>
          <a:bodyPr/>
          <a:lstStyle/>
          <a:p>
            <a:r>
              <a:rPr dirty="0"/>
              <a:t>BY </a:t>
            </a:r>
          </a:p>
          <a:p>
            <a:r>
              <a:rPr dirty="0"/>
              <a:t>KRISHNA JADHAV </a:t>
            </a:r>
          </a:p>
          <a:p>
            <a:r>
              <a:rPr dirty="0"/>
              <a:t>VIKAS MATAM </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526291-E002-4243-9E83-6AFCD829CFF0}"/>
              </a:ext>
            </a:extLst>
          </p:cNvPr>
          <p:cNvSpPr>
            <a:spLocks noGrp="1"/>
          </p:cNvSpPr>
          <p:nvPr>
            <p:ph type="title"/>
          </p:nvPr>
        </p:nvSpPr>
        <p:spPr>
          <a:xfrm>
            <a:off x="507999" y="1225274"/>
            <a:ext cx="11988800" cy="2413000"/>
          </a:xfrm>
        </p:spPr>
        <p:txBody>
          <a:bodyPr>
            <a:normAutofit/>
          </a:bodyPr>
          <a:lstStyle/>
          <a:p>
            <a:r>
              <a:rPr lang="en-IN" sz="4000" dirty="0">
                <a:latin typeface="Palatino"/>
              </a:rPr>
              <a:t>Even though only few people get drunk in weekdays there is considerable difference in final score with that of people who occasionally drink.</a:t>
            </a:r>
          </a:p>
        </p:txBody>
      </p:sp>
      <p:pic>
        <p:nvPicPr>
          <p:cNvPr id="4" name="Picture 3">
            <a:extLst>
              <a:ext uri="{FF2B5EF4-FFF2-40B4-BE49-F238E27FC236}">
                <a16:creationId xmlns:a16="http://schemas.microsoft.com/office/drawing/2014/main" id="{082F11C2-218E-4577-A000-0B9F4735ED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35681" y="4493661"/>
            <a:ext cx="6733438" cy="4034665"/>
          </a:xfrm>
          <a:prstGeom prst="rect">
            <a:avLst/>
          </a:prstGeom>
        </p:spPr>
      </p:pic>
    </p:spTree>
    <p:extLst>
      <p:ext uri="{BB962C8B-B14F-4D97-AF65-F5344CB8AC3E}">
        <p14:creationId xmlns:p14="http://schemas.microsoft.com/office/powerpoint/2010/main" val="2649393528"/>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Student on higher education"/>
          <p:cNvSpPr txBox="1">
            <a:spLocks noGrp="1"/>
          </p:cNvSpPr>
          <p:nvPr>
            <p:ph type="title"/>
          </p:nvPr>
        </p:nvSpPr>
        <p:spPr>
          <a:prstGeom prst="rect">
            <a:avLst/>
          </a:prstGeom>
        </p:spPr>
        <p:txBody>
          <a:bodyPr/>
          <a:lstStyle/>
          <a:p>
            <a:r>
              <a:t>Student on higher education</a:t>
            </a:r>
          </a:p>
        </p:txBody>
      </p:sp>
      <p:sp>
        <p:nvSpPr>
          <p:cNvPr id="184" name="It is most likely seen that the number of student who are opting for higher education…"/>
          <p:cNvSpPr txBox="1"/>
          <p:nvPr/>
        </p:nvSpPr>
        <p:spPr>
          <a:xfrm>
            <a:off x="1283830" y="2842756"/>
            <a:ext cx="10437152" cy="1210588"/>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en-IN" dirty="0"/>
              <a:t>In our dataset ,when students asked upon their interest in higher education </a:t>
            </a:r>
          </a:p>
          <a:p>
            <a:r>
              <a:rPr lang="en-IN" dirty="0"/>
              <a:t>a majority of them said that they are interested in higher education! </a:t>
            </a:r>
            <a:endParaRPr dirty="0"/>
          </a:p>
          <a:p>
            <a:endParaRPr dirty="0"/>
          </a:p>
        </p:txBody>
      </p:sp>
      <p:pic>
        <p:nvPicPr>
          <p:cNvPr id="3" name="Picture 2">
            <a:extLst>
              <a:ext uri="{FF2B5EF4-FFF2-40B4-BE49-F238E27FC236}">
                <a16:creationId xmlns:a16="http://schemas.microsoft.com/office/drawing/2014/main" id="{7268D0EB-BAFE-415A-83E1-A093F87615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78494" y="4053344"/>
            <a:ext cx="6573167" cy="5220429"/>
          </a:xfrm>
          <a:prstGeom prst="rect">
            <a:avLst/>
          </a:prstGeom>
        </p:spPr>
      </p:pic>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 name="Having higher ambition effects"/>
          <p:cNvSpPr txBox="1">
            <a:spLocks noGrp="1"/>
          </p:cNvSpPr>
          <p:nvPr>
            <p:ph type="title"/>
          </p:nvPr>
        </p:nvSpPr>
        <p:spPr>
          <a:xfrm>
            <a:off x="508000" y="637852"/>
            <a:ext cx="11988800" cy="1219201"/>
          </a:xfrm>
          <a:prstGeom prst="rect">
            <a:avLst/>
          </a:prstGeom>
        </p:spPr>
        <p:txBody>
          <a:bodyPr/>
          <a:lstStyle/>
          <a:p>
            <a:r>
              <a:rPr lang="en-IN" dirty="0"/>
              <a:t>This is interesting.. </a:t>
            </a:r>
            <a:endParaRPr dirty="0"/>
          </a:p>
        </p:txBody>
      </p:sp>
      <p:pic>
        <p:nvPicPr>
          <p:cNvPr id="187" name="18.png" descr="18.png"/>
          <p:cNvPicPr>
            <a:picLocks noChangeAspect="1"/>
          </p:cNvPicPr>
          <p:nvPr/>
        </p:nvPicPr>
        <p:blipFill>
          <a:blip r:embed="rId2">
            <a:extLst/>
          </a:blip>
          <a:stretch>
            <a:fillRect/>
          </a:stretch>
        </p:blipFill>
        <p:spPr>
          <a:xfrm>
            <a:off x="0" y="3841606"/>
            <a:ext cx="13004800" cy="5410488"/>
          </a:xfrm>
          <a:prstGeom prst="rect">
            <a:avLst/>
          </a:prstGeom>
          <a:ln w="12700">
            <a:miter lim="400000"/>
          </a:ln>
        </p:spPr>
      </p:pic>
      <p:sp>
        <p:nvSpPr>
          <p:cNvPr id="188" name="Students who are saying yes for higher education are students with high final grades…"/>
          <p:cNvSpPr txBox="1"/>
          <p:nvPr/>
        </p:nvSpPr>
        <p:spPr>
          <a:xfrm>
            <a:off x="1050586" y="2219868"/>
            <a:ext cx="10903626" cy="157992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dirty="0"/>
              <a:t>Students who </a:t>
            </a:r>
            <a:r>
              <a:rPr lang="en-IN" dirty="0"/>
              <a:t>said</a:t>
            </a:r>
            <a:r>
              <a:rPr dirty="0"/>
              <a:t> yes for higher education are students with high final grades</a:t>
            </a:r>
            <a:r>
              <a:rPr lang="en-IN" dirty="0"/>
              <a:t>.</a:t>
            </a:r>
          </a:p>
          <a:p>
            <a:r>
              <a:rPr lang="en-IN" dirty="0"/>
              <a:t>And usually people who have deep interest in a field would opt for higher </a:t>
            </a:r>
            <a:r>
              <a:rPr lang="en-IN" dirty="0" err="1"/>
              <a:t>edu</a:t>
            </a:r>
            <a:r>
              <a:rPr lang="en-IN" dirty="0"/>
              <a:t>.</a:t>
            </a:r>
          </a:p>
          <a:p>
            <a:r>
              <a:rPr lang="en-IN" dirty="0"/>
              <a:t>“Have passion in what you do”.</a:t>
            </a:r>
            <a:endParaRPr dirty="0"/>
          </a:p>
          <a:p>
            <a:endParaRPr dirty="0"/>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A3A8DB7-0555-4D6B-9439-4A8F11101C2C}"/>
              </a:ext>
            </a:extLst>
          </p:cNvPr>
          <p:cNvSpPr>
            <a:spLocks noGrp="1"/>
          </p:cNvSpPr>
          <p:nvPr>
            <p:ph type="title"/>
          </p:nvPr>
        </p:nvSpPr>
        <p:spPr>
          <a:xfrm>
            <a:off x="508000" y="787952"/>
            <a:ext cx="11988800" cy="2413000"/>
          </a:xfrm>
        </p:spPr>
        <p:txBody>
          <a:bodyPr>
            <a:normAutofit/>
          </a:bodyPr>
          <a:lstStyle/>
          <a:p>
            <a:r>
              <a:rPr lang="en-IN" sz="3600" dirty="0"/>
              <a:t>Data cleaning</a:t>
            </a:r>
            <a:br>
              <a:rPr lang="en-IN" sz="3600" dirty="0"/>
            </a:br>
            <a:r>
              <a:rPr lang="en-IN" sz="3600" dirty="0"/>
              <a:t>for the raw numerical </a:t>
            </a:r>
            <a:r>
              <a:rPr lang="en-IN" sz="3600" dirty="0" err="1"/>
              <a:t>colum</a:t>
            </a:r>
            <a:r>
              <a:rPr lang="en-IN" sz="3600" dirty="0"/>
              <a:t> outliers are removed and values </a:t>
            </a:r>
            <a:br>
              <a:rPr lang="en-IN" sz="3600" dirty="0"/>
            </a:br>
            <a:r>
              <a:rPr lang="en-IN" sz="3600" dirty="0"/>
              <a:t>are normalized.</a:t>
            </a:r>
            <a:br>
              <a:rPr lang="en-IN" sz="3600" dirty="0"/>
            </a:br>
            <a:r>
              <a:rPr lang="en-IN" sz="3600" dirty="0"/>
              <a:t>Below is Q-Q plot for normal distribution. </a:t>
            </a:r>
          </a:p>
        </p:txBody>
      </p:sp>
      <p:pic>
        <p:nvPicPr>
          <p:cNvPr id="6" name="Picture 5">
            <a:extLst>
              <a:ext uri="{FF2B5EF4-FFF2-40B4-BE49-F238E27FC236}">
                <a16:creationId xmlns:a16="http://schemas.microsoft.com/office/drawing/2014/main" id="{D085AFF1-EA28-48E3-AE75-6F90710B5B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4625" y="4876800"/>
            <a:ext cx="4515480" cy="2619741"/>
          </a:xfrm>
          <a:prstGeom prst="rect">
            <a:avLst/>
          </a:prstGeom>
        </p:spPr>
      </p:pic>
      <p:pic>
        <p:nvPicPr>
          <p:cNvPr id="8" name="Picture 7">
            <a:extLst>
              <a:ext uri="{FF2B5EF4-FFF2-40B4-BE49-F238E27FC236}">
                <a16:creationId xmlns:a16="http://schemas.microsoft.com/office/drawing/2014/main" id="{180A8402-358B-4379-88BE-78BFE56139E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10078" y="4876800"/>
            <a:ext cx="3991532" cy="2600688"/>
          </a:xfrm>
          <a:prstGeom prst="rect">
            <a:avLst/>
          </a:prstGeom>
        </p:spPr>
      </p:pic>
    </p:spTree>
    <p:extLst>
      <p:ext uri="{BB962C8B-B14F-4D97-AF65-F5344CB8AC3E}">
        <p14:creationId xmlns:p14="http://schemas.microsoft.com/office/powerpoint/2010/main" val="2447189538"/>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EDA8B-C068-4B1E-99F0-734B7E80C396}"/>
              </a:ext>
            </a:extLst>
          </p:cNvPr>
          <p:cNvSpPr>
            <a:spLocks noGrp="1"/>
          </p:cNvSpPr>
          <p:nvPr>
            <p:ph type="title"/>
          </p:nvPr>
        </p:nvSpPr>
        <p:spPr/>
        <p:txBody>
          <a:bodyPr/>
          <a:lstStyle/>
          <a:p>
            <a:r>
              <a:rPr lang="en-IN" dirty="0"/>
              <a:t>My hypothesis.</a:t>
            </a:r>
          </a:p>
        </p:txBody>
      </p:sp>
      <p:pic>
        <p:nvPicPr>
          <p:cNvPr id="4" name="Picture 3">
            <a:extLst>
              <a:ext uri="{FF2B5EF4-FFF2-40B4-BE49-F238E27FC236}">
                <a16:creationId xmlns:a16="http://schemas.microsoft.com/office/drawing/2014/main" id="{EC2A5725-6C48-4E6D-8F3F-D8BE572E83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1099" y="2757190"/>
            <a:ext cx="12252104" cy="4736913"/>
          </a:xfrm>
          <a:prstGeom prst="rect">
            <a:avLst/>
          </a:prstGeom>
        </p:spPr>
      </p:pic>
      <p:sp>
        <p:nvSpPr>
          <p:cNvPr id="5" name="TextBox 4">
            <a:extLst>
              <a:ext uri="{FF2B5EF4-FFF2-40B4-BE49-F238E27FC236}">
                <a16:creationId xmlns:a16="http://schemas.microsoft.com/office/drawing/2014/main" id="{28E71120-ED1E-4BEF-B750-8DC34D55C34C}"/>
              </a:ext>
            </a:extLst>
          </p:cNvPr>
          <p:cNvSpPr txBox="1"/>
          <p:nvPr/>
        </p:nvSpPr>
        <p:spPr>
          <a:xfrm>
            <a:off x="-363" y="8481576"/>
            <a:ext cx="13005163"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IN" sz="2400" b="0" i="0" u="none" strike="noStrike" cap="none" spc="0" normalizeH="0" baseline="0" dirty="0">
                <a:ln>
                  <a:noFill/>
                </a:ln>
                <a:solidFill>
                  <a:srgbClr val="414141"/>
                </a:solidFill>
                <a:effectLst/>
                <a:uFillTx/>
                <a:latin typeface="Palatino"/>
                <a:ea typeface="Palatino"/>
                <a:cs typeface="Palatino"/>
                <a:sym typeface="Palatino"/>
              </a:rPr>
              <a:t>H0:there is no significant difference in mean in absence in ppl who are and are not in a relation</a:t>
            </a:r>
          </a:p>
        </p:txBody>
      </p:sp>
    </p:spTree>
    <p:extLst>
      <p:ext uri="{BB962C8B-B14F-4D97-AF65-F5344CB8AC3E}">
        <p14:creationId xmlns:p14="http://schemas.microsoft.com/office/powerpoint/2010/main" val="1067052884"/>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BA39A2-69F8-4B86-B2B2-A8CFBDDCED98}"/>
              </a:ext>
            </a:extLst>
          </p:cNvPr>
          <p:cNvSpPr>
            <a:spLocks noGrp="1"/>
          </p:cNvSpPr>
          <p:nvPr>
            <p:ph type="title"/>
          </p:nvPr>
        </p:nvSpPr>
        <p:spPr/>
        <p:txBody>
          <a:bodyPr/>
          <a:lstStyle/>
          <a:p>
            <a:r>
              <a:rPr lang="en-IN" dirty="0"/>
              <a:t>There is no significant difference </a:t>
            </a:r>
          </a:p>
        </p:txBody>
      </p:sp>
      <p:pic>
        <p:nvPicPr>
          <p:cNvPr id="4" name="Picture 3">
            <a:extLst>
              <a:ext uri="{FF2B5EF4-FFF2-40B4-BE49-F238E27FC236}">
                <a16:creationId xmlns:a16="http://schemas.microsoft.com/office/drawing/2014/main" id="{088727A0-81AD-4458-BCD1-E9599B89D2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8000" y="2834418"/>
            <a:ext cx="7694952" cy="5315669"/>
          </a:xfrm>
          <a:prstGeom prst="rect">
            <a:avLst/>
          </a:prstGeom>
        </p:spPr>
      </p:pic>
      <p:sp>
        <p:nvSpPr>
          <p:cNvPr id="5" name="TextBox 4">
            <a:extLst>
              <a:ext uri="{FF2B5EF4-FFF2-40B4-BE49-F238E27FC236}">
                <a16:creationId xmlns:a16="http://schemas.microsoft.com/office/drawing/2014/main" id="{471A0B3C-0934-4F8F-A694-5D82368FDD75}"/>
              </a:ext>
            </a:extLst>
          </p:cNvPr>
          <p:cNvSpPr txBox="1"/>
          <p:nvPr/>
        </p:nvSpPr>
        <p:spPr>
          <a:xfrm>
            <a:off x="8251632" y="3376120"/>
            <a:ext cx="2659382" cy="84125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IN" sz="2400" b="0" i="0" u="none" strike="noStrike" cap="none" spc="0" normalizeH="0" baseline="0" dirty="0">
                <a:ln>
                  <a:noFill/>
                </a:ln>
                <a:solidFill>
                  <a:srgbClr val="414141"/>
                </a:solidFill>
                <a:effectLst/>
                <a:uFillTx/>
                <a:latin typeface="Palatino"/>
                <a:ea typeface="Palatino"/>
                <a:cs typeface="Palatino"/>
                <a:sym typeface="Palatino"/>
              </a:rPr>
              <a:t>Its an </a:t>
            </a:r>
            <a:r>
              <a:rPr lang="en-IN" dirty="0"/>
              <a:t>two tailed </a:t>
            </a:r>
          </a:p>
          <a:p>
            <a:pPr marL="0" marR="0" indent="0" algn="ctr" defTabSz="584200" rtl="0" fontAlgn="auto" latinLnBrk="0" hangingPunct="0">
              <a:lnSpc>
                <a:spcPct val="100000"/>
              </a:lnSpc>
              <a:spcBef>
                <a:spcPts val="0"/>
              </a:spcBef>
              <a:spcAft>
                <a:spcPts val="0"/>
              </a:spcAft>
              <a:buClrTx/>
              <a:buSzTx/>
              <a:buFontTx/>
              <a:buNone/>
              <a:tabLst/>
            </a:pPr>
            <a:r>
              <a:rPr kumimoji="0" lang="en-IN" sz="2400" b="0" i="0" u="none" strike="noStrike" cap="none" spc="0" normalizeH="0" baseline="0" dirty="0">
                <a:ln>
                  <a:noFill/>
                </a:ln>
                <a:solidFill>
                  <a:srgbClr val="414141"/>
                </a:solidFill>
                <a:effectLst/>
                <a:uFillTx/>
                <a:latin typeface="Palatino"/>
                <a:ea typeface="Palatino"/>
                <a:cs typeface="Palatino"/>
                <a:sym typeface="Palatino"/>
              </a:rPr>
              <a:t>Independent t test.</a:t>
            </a:r>
          </a:p>
        </p:txBody>
      </p:sp>
    </p:spTree>
    <p:extLst>
      <p:ext uri="{BB962C8B-B14F-4D97-AF65-F5344CB8AC3E}">
        <p14:creationId xmlns:p14="http://schemas.microsoft.com/office/powerpoint/2010/main" val="4205494197"/>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1C394F-6735-4E7A-8F4E-C6C413A5F2DB}"/>
              </a:ext>
            </a:extLst>
          </p:cNvPr>
          <p:cNvSpPr>
            <a:spLocks noGrp="1"/>
          </p:cNvSpPr>
          <p:nvPr>
            <p:ph type="title"/>
          </p:nvPr>
        </p:nvSpPr>
        <p:spPr/>
        <p:txBody>
          <a:bodyPr/>
          <a:lstStyle/>
          <a:p>
            <a:r>
              <a:rPr lang="en-IN" dirty="0"/>
              <a:t>Regressions</a:t>
            </a:r>
          </a:p>
        </p:txBody>
      </p:sp>
      <p:pic>
        <p:nvPicPr>
          <p:cNvPr id="4" name="Picture 3">
            <a:extLst>
              <a:ext uri="{FF2B5EF4-FFF2-40B4-BE49-F238E27FC236}">
                <a16:creationId xmlns:a16="http://schemas.microsoft.com/office/drawing/2014/main" id="{C4F266C5-C2E3-45F2-9ABC-AD7126EDF3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37526" y="2907771"/>
            <a:ext cx="8211696" cy="3620005"/>
          </a:xfrm>
          <a:prstGeom prst="rect">
            <a:avLst/>
          </a:prstGeom>
        </p:spPr>
      </p:pic>
      <p:sp>
        <p:nvSpPr>
          <p:cNvPr id="5" name="TextBox 4">
            <a:extLst>
              <a:ext uri="{FF2B5EF4-FFF2-40B4-BE49-F238E27FC236}">
                <a16:creationId xmlns:a16="http://schemas.microsoft.com/office/drawing/2014/main" id="{8DA38D31-FC97-4EBE-9531-F536D5425962}"/>
              </a:ext>
            </a:extLst>
          </p:cNvPr>
          <p:cNvSpPr txBox="1"/>
          <p:nvPr/>
        </p:nvSpPr>
        <p:spPr>
          <a:xfrm>
            <a:off x="1329218" y="7908363"/>
            <a:ext cx="9666108" cy="84125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IN" sz="2400" b="0" i="0" u="none" strike="noStrike" cap="none" spc="0" normalizeH="0" baseline="0" dirty="0">
                <a:ln>
                  <a:noFill/>
                </a:ln>
                <a:solidFill>
                  <a:srgbClr val="414141"/>
                </a:solidFill>
                <a:effectLst/>
                <a:uFillTx/>
                <a:latin typeface="Palatino"/>
                <a:ea typeface="Palatino"/>
                <a:cs typeface="Palatino"/>
                <a:sym typeface="Palatino"/>
              </a:rPr>
              <a:t>There is high dependences on the previous scores for ones final score!!</a:t>
            </a:r>
          </a:p>
          <a:p>
            <a:pPr marL="0" marR="0" indent="0" algn="ctr" defTabSz="584200" rtl="0" fontAlgn="auto" latinLnBrk="0" hangingPunct="0">
              <a:lnSpc>
                <a:spcPct val="100000"/>
              </a:lnSpc>
              <a:spcBef>
                <a:spcPts val="0"/>
              </a:spcBef>
              <a:spcAft>
                <a:spcPts val="0"/>
              </a:spcAft>
              <a:buClrTx/>
              <a:buSzTx/>
              <a:buFontTx/>
              <a:buNone/>
              <a:tabLst/>
            </a:pPr>
            <a:r>
              <a:rPr lang="en-IN" dirty="0"/>
              <a:t>Study from beginning ;)</a:t>
            </a:r>
            <a:endParaRPr kumimoji="0" lang="en-IN" sz="2400" b="0" i="0" u="none" strike="noStrike" cap="none" spc="0" normalizeH="0" baseline="0" dirty="0">
              <a:ln>
                <a:noFill/>
              </a:ln>
              <a:solidFill>
                <a:srgbClr val="414141"/>
              </a:solidFill>
              <a:effectLst/>
              <a:uFillTx/>
              <a:latin typeface="Palatino"/>
              <a:ea typeface="Palatino"/>
              <a:cs typeface="Palatino"/>
              <a:sym typeface="Palatino"/>
            </a:endParaRPr>
          </a:p>
        </p:txBody>
      </p:sp>
    </p:spTree>
    <p:extLst>
      <p:ext uri="{BB962C8B-B14F-4D97-AF65-F5344CB8AC3E}">
        <p14:creationId xmlns:p14="http://schemas.microsoft.com/office/powerpoint/2010/main" val="1704371174"/>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1623A-D71F-4C71-B66E-BB4356A01737}"/>
              </a:ext>
            </a:extLst>
          </p:cNvPr>
          <p:cNvSpPr>
            <a:spLocks noGrp="1"/>
          </p:cNvSpPr>
          <p:nvPr>
            <p:ph type="title"/>
          </p:nvPr>
        </p:nvSpPr>
        <p:spPr/>
        <p:txBody>
          <a:bodyPr/>
          <a:lstStyle/>
          <a:p>
            <a:endParaRPr lang="en-IN"/>
          </a:p>
        </p:txBody>
      </p:sp>
      <p:pic>
        <p:nvPicPr>
          <p:cNvPr id="4" name="Picture 3">
            <a:extLst>
              <a:ext uri="{FF2B5EF4-FFF2-40B4-BE49-F238E27FC236}">
                <a16:creationId xmlns:a16="http://schemas.microsoft.com/office/drawing/2014/main" id="{BF22F531-E30F-4FD8-9535-D12FCCE1AC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0670" y="2797933"/>
            <a:ext cx="4720927" cy="4159458"/>
          </a:xfrm>
          <a:prstGeom prst="rect">
            <a:avLst/>
          </a:prstGeom>
        </p:spPr>
      </p:pic>
      <p:pic>
        <p:nvPicPr>
          <p:cNvPr id="6" name="Picture 5">
            <a:extLst>
              <a:ext uri="{FF2B5EF4-FFF2-40B4-BE49-F238E27FC236}">
                <a16:creationId xmlns:a16="http://schemas.microsoft.com/office/drawing/2014/main" id="{1CA34FFC-7E0D-4992-A149-8E0C34D8A8C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40307" y="2797933"/>
            <a:ext cx="5017570" cy="4159458"/>
          </a:xfrm>
          <a:prstGeom prst="rect">
            <a:avLst/>
          </a:prstGeom>
        </p:spPr>
      </p:pic>
      <p:sp>
        <p:nvSpPr>
          <p:cNvPr id="7" name="TextBox 6">
            <a:extLst>
              <a:ext uri="{FF2B5EF4-FFF2-40B4-BE49-F238E27FC236}">
                <a16:creationId xmlns:a16="http://schemas.microsoft.com/office/drawing/2014/main" id="{C3921753-3E42-479C-928E-B6F7AC4D19F3}"/>
              </a:ext>
            </a:extLst>
          </p:cNvPr>
          <p:cNvSpPr txBox="1"/>
          <p:nvPr/>
        </p:nvSpPr>
        <p:spPr>
          <a:xfrm>
            <a:off x="-170100" y="8081249"/>
            <a:ext cx="13345000"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IN" sz="2400" b="0" i="0" u="none" strike="noStrike" cap="none" spc="0" normalizeH="0" baseline="0" dirty="0">
                <a:ln>
                  <a:noFill/>
                </a:ln>
                <a:solidFill>
                  <a:srgbClr val="414141"/>
                </a:solidFill>
                <a:effectLst/>
                <a:uFillTx/>
                <a:latin typeface="Palatino"/>
                <a:ea typeface="Palatino"/>
                <a:cs typeface="Palatino"/>
                <a:sym typeface="Palatino"/>
              </a:rPr>
              <a:t>As it is clear, there is almost zero co relation between parents education and students final marks! </a:t>
            </a:r>
          </a:p>
        </p:txBody>
      </p:sp>
    </p:spTree>
    <p:extLst>
      <p:ext uri="{BB962C8B-B14F-4D97-AF65-F5344CB8AC3E}">
        <p14:creationId xmlns:p14="http://schemas.microsoft.com/office/powerpoint/2010/main" val="3903435783"/>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C5BFD-D732-49B8-9923-20BE555DE4B4}"/>
              </a:ext>
            </a:extLst>
          </p:cNvPr>
          <p:cNvSpPr>
            <a:spLocks noGrp="1"/>
          </p:cNvSpPr>
          <p:nvPr>
            <p:ph type="title"/>
          </p:nvPr>
        </p:nvSpPr>
        <p:spPr/>
        <p:txBody>
          <a:bodyPr/>
          <a:lstStyle/>
          <a:p>
            <a:r>
              <a:rPr lang="en-IN" dirty="0"/>
              <a:t>Overall correlations.</a:t>
            </a:r>
          </a:p>
        </p:txBody>
      </p:sp>
      <p:pic>
        <p:nvPicPr>
          <p:cNvPr id="4" name="Picture 3">
            <a:extLst>
              <a:ext uri="{FF2B5EF4-FFF2-40B4-BE49-F238E27FC236}">
                <a16:creationId xmlns:a16="http://schemas.microsoft.com/office/drawing/2014/main" id="{D123DC40-D863-478C-AE1F-E8C67D61A5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2986" y="2152270"/>
            <a:ext cx="12073814" cy="7601330"/>
          </a:xfrm>
          <a:prstGeom prst="rect">
            <a:avLst/>
          </a:prstGeom>
        </p:spPr>
      </p:pic>
    </p:spTree>
    <p:extLst>
      <p:ext uri="{BB962C8B-B14F-4D97-AF65-F5344CB8AC3E}">
        <p14:creationId xmlns:p14="http://schemas.microsoft.com/office/powerpoint/2010/main" val="2526719157"/>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50C5552-9078-479F-A6F6-7B55CF258491}"/>
              </a:ext>
            </a:extLst>
          </p:cNvPr>
          <p:cNvSpPr>
            <a:spLocks noGrp="1"/>
          </p:cNvSpPr>
          <p:nvPr>
            <p:ph type="title"/>
          </p:nvPr>
        </p:nvSpPr>
        <p:spPr/>
        <p:txBody>
          <a:bodyPr>
            <a:normAutofit/>
          </a:bodyPr>
          <a:lstStyle/>
          <a:p>
            <a:r>
              <a:rPr lang="en-IN" sz="5400" dirty="0"/>
              <a:t>These are my results and conclusions </a:t>
            </a:r>
          </a:p>
        </p:txBody>
      </p:sp>
      <p:sp>
        <p:nvSpPr>
          <p:cNvPr id="4" name="Text Placeholder 3">
            <a:extLst>
              <a:ext uri="{FF2B5EF4-FFF2-40B4-BE49-F238E27FC236}">
                <a16:creationId xmlns:a16="http://schemas.microsoft.com/office/drawing/2014/main" id="{F1867616-3B56-406C-96D2-5DEB4D719796}"/>
              </a:ext>
            </a:extLst>
          </p:cNvPr>
          <p:cNvSpPr>
            <a:spLocks noGrp="1"/>
          </p:cNvSpPr>
          <p:nvPr>
            <p:ph type="body" idx="1"/>
          </p:nvPr>
        </p:nvSpPr>
        <p:spPr>
          <a:xfrm>
            <a:off x="508000" y="2857500"/>
            <a:ext cx="11988800" cy="6096000"/>
          </a:xfrm>
        </p:spPr>
        <p:txBody>
          <a:bodyPr/>
          <a:lstStyle/>
          <a:p>
            <a:pPr marL="0" indent="0">
              <a:buNone/>
            </a:pPr>
            <a:r>
              <a:rPr lang="en-IN" dirty="0"/>
              <a:t>  These are the key factors effecting the final score G3</a:t>
            </a:r>
          </a:p>
          <a:p>
            <a:pPr>
              <a:buFont typeface="Arial" panose="020B0604020202020204" pitchFamily="34" charset="0"/>
              <a:buChar char="•"/>
            </a:pPr>
            <a:r>
              <a:rPr lang="en-IN" sz="2800" dirty="0"/>
              <a:t> Have high ambition or more importantly interest in what you learn.</a:t>
            </a:r>
          </a:p>
          <a:p>
            <a:pPr>
              <a:buFont typeface="Arial" panose="020B0604020202020204" pitchFamily="34" charset="0"/>
              <a:buChar char="•"/>
            </a:pPr>
            <a:r>
              <a:rPr lang="en-IN" sz="2800" dirty="0"/>
              <a:t>Optimal study time is 3hrs/day with few deviations, and as rightly said, “All study and no play makes Jack a dull boy”, don’t over read.</a:t>
            </a:r>
          </a:p>
          <a:p>
            <a:pPr>
              <a:buFont typeface="Arial" panose="020B0604020202020204" pitchFamily="34" charset="0"/>
              <a:buChar char="•"/>
            </a:pPr>
            <a:r>
              <a:rPr lang="en-IN" sz="2800" dirty="0"/>
              <a:t>Start studying from beginning , (evident from our regression)your final scores depend significant on  your previous test scores.</a:t>
            </a:r>
          </a:p>
          <a:p>
            <a:pPr marL="0" indent="0">
              <a:buNone/>
            </a:pPr>
            <a:endParaRPr lang="en-IN" dirty="0"/>
          </a:p>
        </p:txBody>
      </p:sp>
    </p:spTree>
    <p:extLst>
      <p:ext uri="{BB962C8B-B14F-4D97-AF65-F5344CB8AC3E}">
        <p14:creationId xmlns:p14="http://schemas.microsoft.com/office/powerpoint/2010/main" val="775416608"/>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Introduction to data sheet"/>
          <p:cNvSpPr txBox="1">
            <a:spLocks noGrp="1"/>
          </p:cNvSpPr>
          <p:nvPr>
            <p:ph type="title"/>
          </p:nvPr>
        </p:nvSpPr>
        <p:spPr>
          <a:prstGeom prst="rect">
            <a:avLst/>
          </a:prstGeom>
        </p:spPr>
        <p:txBody>
          <a:bodyPr/>
          <a:lstStyle/>
          <a:p>
            <a:r>
              <a:rPr dirty="0"/>
              <a:t>Introduction to data sheet</a:t>
            </a:r>
          </a:p>
        </p:txBody>
      </p:sp>
      <p:sp>
        <p:nvSpPr>
          <p:cNvPr id="141" name="Data sheet includes school name(GP,MP),  sex(male,female),  age(15-22),   address(rural,urban)…"/>
          <p:cNvSpPr txBox="1">
            <a:spLocks noGrp="1"/>
          </p:cNvSpPr>
          <p:nvPr>
            <p:ph type="body" idx="1"/>
          </p:nvPr>
        </p:nvSpPr>
        <p:spPr>
          <a:xfrm>
            <a:off x="508000" y="2515026"/>
            <a:ext cx="11988800" cy="6096001"/>
          </a:xfrm>
          <a:prstGeom prst="rect">
            <a:avLst/>
          </a:prstGeom>
        </p:spPr>
        <p:txBody>
          <a:bodyPr/>
          <a:lstStyle/>
          <a:p>
            <a:pPr marL="187960" indent="-187960" defTabSz="233679">
              <a:spcBef>
                <a:spcPts val="900"/>
              </a:spcBef>
              <a:defRPr sz="2000"/>
            </a:pPr>
            <a:r>
              <a:rPr dirty="0"/>
              <a:t>Data sheet includes school name(GP,MP),  sex(</a:t>
            </a:r>
            <a:r>
              <a:rPr dirty="0" err="1"/>
              <a:t>male,female</a:t>
            </a:r>
            <a:r>
              <a:rPr dirty="0"/>
              <a:t>),  age(15-22),   address(</a:t>
            </a:r>
            <a:r>
              <a:rPr dirty="0" err="1"/>
              <a:t>rural,urban</a:t>
            </a:r>
            <a:r>
              <a:rPr dirty="0"/>
              <a:t>)</a:t>
            </a:r>
          </a:p>
          <a:p>
            <a:pPr marL="187960" indent="-187960" defTabSz="233679">
              <a:spcBef>
                <a:spcPts val="900"/>
              </a:spcBef>
              <a:defRPr sz="2000"/>
            </a:pPr>
            <a:r>
              <a:rPr dirty="0"/>
              <a:t>family size(&gt;3 or &lt;3), </a:t>
            </a:r>
            <a:r>
              <a:rPr dirty="0" err="1"/>
              <a:t>pstatus</a:t>
            </a:r>
            <a:r>
              <a:rPr dirty="0"/>
              <a:t>(living together-T, living apart-A),  (</a:t>
            </a:r>
            <a:r>
              <a:rPr dirty="0" err="1"/>
              <a:t>Medu</a:t>
            </a:r>
            <a:r>
              <a:rPr dirty="0"/>
              <a:t>, </a:t>
            </a:r>
            <a:r>
              <a:rPr dirty="0" err="1"/>
              <a:t>Fedu</a:t>
            </a:r>
            <a:r>
              <a:rPr dirty="0"/>
              <a:t> gives mother and father education),  (</a:t>
            </a:r>
            <a:r>
              <a:rPr dirty="0" err="1"/>
              <a:t>Fjob</a:t>
            </a:r>
            <a:r>
              <a:rPr dirty="0"/>
              <a:t>, </a:t>
            </a:r>
            <a:r>
              <a:rPr dirty="0" err="1"/>
              <a:t>Mjob</a:t>
            </a:r>
            <a:r>
              <a:rPr dirty="0"/>
              <a:t> gives mother and fathers job)</a:t>
            </a:r>
          </a:p>
          <a:p>
            <a:pPr marL="187960" indent="-187960" defTabSz="233679">
              <a:spcBef>
                <a:spcPts val="900"/>
              </a:spcBef>
              <a:defRPr sz="2000"/>
            </a:pPr>
            <a:r>
              <a:rPr dirty="0"/>
              <a:t>Reason to choose school</a:t>
            </a:r>
          </a:p>
          <a:p>
            <a:pPr marL="187960" indent="-187960" defTabSz="233679">
              <a:spcBef>
                <a:spcPts val="900"/>
              </a:spcBef>
              <a:defRPr sz="2000"/>
            </a:pPr>
            <a:r>
              <a:rPr dirty="0"/>
              <a:t>Guardian,  </a:t>
            </a:r>
            <a:r>
              <a:rPr dirty="0" err="1"/>
              <a:t>traveltime</a:t>
            </a:r>
            <a:r>
              <a:rPr dirty="0"/>
              <a:t>,  </a:t>
            </a:r>
            <a:r>
              <a:rPr dirty="0" err="1"/>
              <a:t>studytime</a:t>
            </a:r>
            <a:r>
              <a:rPr dirty="0"/>
              <a:t>,  failure(no. of past class failure),  </a:t>
            </a:r>
            <a:r>
              <a:rPr dirty="0" err="1"/>
              <a:t>scholarschip</a:t>
            </a:r>
            <a:r>
              <a:rPr dirty="0"/>
              <a:t>(extra </a:t>
            </a:r>
            <a:r>
              <a:rPr dirty="0" err="1"/>
              <a:t>edu</a:t>
            </a:r>
            <a:r>
              <a:rPr dirty="0"/>
              <a:t> support),  paid(extra class)</a:t>
            </a:r>
          </a:p>
          <a:p>
            <a:pPr marL="187960" indent="-187960" defTabSz="233679">
              <a:spcBef>
                <a:spcPts val="900"/>
              </a:spcBef>
              <a:defRPr sz="2000"/>
            </a:pPr>
            <a:r>
              <a:rPr dirty="0"/>
              <a:t>Activities(extra curricular),  nursery,   higher(wants higher </a:t>
            </a:r>
            <a:r>
              <a:rPr dirty="0" err="1"/>
              <a:t>edu</a:t>
            </a:r>
            <a:r>
              <a:rPr dirty="0"/>
              <a:t> or not),internet access at home,  romantic(relationship),</a:t>
            </a:r>
          </a:p>
          <a:p>
            <a:pPr marL="187960" indent="-187960" defTabSz="233679">
              <a:spcBef>
                <a:spcPts val="900"/>
              </a:spcBef>
              <a:defRPr sz="2000"/>
            </a:pPr>
            <a:r>
              <a:rPr dirty="0"/>
              <a:t>Free time after school,   </a:t>
            </a:r>
            <a:r>
              <a:rPr dirty="0" err="1"/>
              <a:t>goot</a:t>
            </a:r>
            <a:r>
              <a:rPr dirty="0"/>
              <a:t>(going out with friends)</a:t>
            </a:r>
          </a:p>
          <a:p>
            <a:pPr marL="187960" indent="-187960" defTabSz="233679">
              <a:spcBef>
                <a:spcPts val="900"/>
              </a:spcBef>
              <a:defRPr sz="2000"/>
            </a:pPr>
            <a:r>
              <a:rPr dirty="0" err="1"/>
              <a:t>Dalc</a:t>
            </a:r>
            <a:r>
              <a:rPr dirty="0"/>
              <a:t>: workday alcohol consumption</a:t>
            </a:r>
            <a:r>
              <a:rPr lang="en-IN" dirty="0"/>
              <a:t>(5 being high consumption 1 low consumption)</a:t>
            </a:r>
            <a:endParaRPr dirty="0"/>
          </a:p>
          <a:p>
            <a:pPr marL="187960" indent="-187960" defTabSz="233679">
              <a:spcBef>
                <a:spcPts val="900"/>
              </a:spcBef>
              <a:defRPr sz="2000"/>
            </a:pPr>
            <a:r>
              <a:rPr dirty="0" err="1"/>
              <a:t>Walc</a:t>
            </a:r>
            <a:r>
              <a:rPr dirty="0"/>
              <a:t>: </a:t>
            </a:r>
            <a:r>
              <a:rPr dirty="0" err="1"/>
              <a:t>weedays</a:t>
            </a:r>
            <a:r>
              <a:rPr dirty="0"/>
              <a:t>  alcohol consumption</a:t>
            </a:r>
            <a:r>
              <a:rPr lang="en-IN" dirty="0"/>
              <a:t> </a:t>
            </a:r>
            <a:r>
              <a:rPr lang="en-US" dirty="0"/>
              <a:t>(5 being high consumption 1 low consumption)</a:t>
            </a:r>
            <a:endParaRPr dirty="0"/>
          </a:p>
          <a:p>
            <a:pPr marL="187960" indent="-187960" defTabSz="233679">
              <a:spcBef>
                <a:spcPts val="900"/>
              </a:spcBef>
              <a:defRPr sz="2000"/>
            </a:pPr>
            <a:r>
              <a:rPr dirty="0"/>
              <a:t>Health: </a:t>
            </a:r>
            <a:r>
              <a:rPr lang="en-IN" dirty="0"/>
              <a:t>How good student feel 5 as best and 1 worst.</a:t>
            </a:r>
            <a:endParaRPr dirty="0"/>
          </a:p>
          <a:p>
            <a:pPr marL="187960" indent="-187960" defTabSz="233679">
              <a:spcBef>
                <a:spcPts val="900"/>
              </a:spcBef>
              <a:defRPr sz="2000"/>
            </a:pPr>
            <a:r>
              <a:rPr dirty="0"/>
              <a:t>Absences:</a:t>
            </a:r>
            <a:r>
              <a:rPr lang="en-IN" dirty="0"/>
              <a:t> </a:t>
            </a:r>
            <a:r>
              <a:rPr dirty="0"/>
              <a:t>no. Of school absences</a:t>
            </a:r>
          </a:p>
          <a:p>
            <a:pPr marL="187960" indent="-187960" defTabSz="233679">
              <a:spcBef>
                <a:spcPts val="900"/>
              </a:spcBef>
              <a:defRPr sz="2000"/>
            </a:pPr>
            <a:r>
              <a:rPr dirty="0"/>
              <a:t>G1,G2,G3 </a:t>
            </a:r>
            <a:r>
              <a:rPr lang="en-IN" dirty="0"/>
              <a:t> are </a:t>
            </a:r>
            <a:r>
              <a:rPr dirty="0"/>
              <a:t>FIRST, SECOND, FINAL GRADES (numeric from 1-20)</a:t>
            </a:r>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0185D79-19D5-4ED5-8FD2-34183CC9E669}"/>
              </a:ext>
            </a:extLst>
          </p:cNvPr>
          <p:cNvSpPr>
            <a:spLocks noGrp="1"/>
          </p:cNvSpPr>
          <p:nvPr>
            <p:ph type="body" sz="quarter" idx="13"/>
          </p:nvPr>
        </p:nvSpPr>
        <p:spPr>
          <a:xfrm>
            <a:off x="374374" y="581991"/>
            <a:ext cx="11938000" cy="3334246"/>
          </a:xfrm>
        </p:spPr>
        <p:txBody>
          <a:bodyPr/>
          <a:lstStyle/>
          <a:p>
            <a:pPr>
              <a:buFont typeface="Arial" panose="020B0604020202020204" pitchFamily="34" charset="0"/>
              <a:buChar char="•"/>
            </a:pPr>
            <a:r>
              <a:rPr lang="en-IN" i="0" dirty="0"/>
              <a:t>And there 0 correlation between parents education and ones final marks.(so never blame others )</a:t>
            </a:r>
          </a:p>
          <a:p>
            <a:pPr>
              <a:buFont typeface="Arial" panose="020B0604020202020204" pitchFamily="34" charset="0"/>
              <a:buChar char="•"/>
            </a:pPr>
            <a:r>
              <a:rPr lang="en-IN" i="0" dirty="0"/>
              <a:t>Drinking is bad , lest case avoid drinking in weekdays.</a:t>
            </a:r>
          </a:p>
          <a:p>
            <a:pPr>
              <a:buFont typeface="Arial" panose="020B0604020202020204" pitchFamily="34" charset="0"/>
              <a:buChar char="•"/>
            </a:pPr>
            <a:r>
              <a:rPr lang="en-IN" i="0" dirty="0"/>
              <a:t>As funny it sounds there is no significant relation with your relationship status and no of absence.</a:t>
            </a:r>
          </a:p>
          <a:p>
            <a:endParaRPr lang="en-IN" dirty="0"/>
          </a:p>
        </p:txBody>
      </p:sp>
      <p:pic>
        <p:nvPicPr>
          <p:cNvPr id="7" name="Picture 6">
            <a:extLst>
              <a:ext uri="{FF2B5EF4-FFF2-40B4-BE49-F238E27FC236}">
                <a16:creationId xmlns:a16="http://schemas.microsoft.com/office/drawing/2014/main" id="{30CE726F-3BC5-46B1-B998-E8469E66D3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62124" y="3448671"/>
            <a:ext cx="4762500" cy="3571875"/>
          </a:xfrm>
          <a:prstGeom prst="rect">
            <a:avLst/>
          </a:prstGeom>
        </p:spPr>
      </p:pic>
    </p:spTree>
    <p:extLst>
      <p:ext uri="{BB962C8B-B14F-4D97-AF65-F5344CB8AC3E}">
        <p14:creationId xmlns:p14="http://schemas.microsoft.com/office/powerpoint/2010/main" val="1641570644"/>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9" name="624309-636524905098005226-16x9.jpg" descr="624309-636524905098005226-16x9.jpg"/>
          <p:cNvPicPr>
            <a:picLocks noChangeAspect="1"/>
          </p:cNvPicPr>
          <p:nvPr/>
        </p:nvPicPr>
        <p:blipFill>
          <a:blip r:embed="rId2">
            <a:extLst/>
          </a:blip>
          <a:stretch>
            <a:fillRect/>
          </a:stretch>
        </p:blipFill>
        <p:spPr>
          <a:xfrm>
            <a:off x="-12481" y="991428"/>
            <a:ext cx="13004801" cy="7315201"/>
          </a:xfrm>
          <a:prstGeom prst="rect">
            <a:avLst/>
          </a:prstGeom>
          <a:ln w="12700">
            <a:miter lim="400000"/>
          </a:ln>
        </p:spPr>
      </p:pic>
      <p:sp>
        <p:nvSpPr>
          <p:cNvPr id="200" name="THANK YOU"/>
          <p:cNvSpPr txBox="1">
            <a:spLocks noGrp="1"/>
          </p:cNvSpPr>
          <p:nvPr>
            <p:ph type="body" idx="13"/>
          </p:nvPr>
        </p:nvSpPr>
        <p:spPr>
          <a:xfrm>
            <a:off x="1010637" y="8514021"/>
            <a:ext cx="11303732" cy="769127"/>
          </a:xfrm>
          <a:prstGeom prst="rect">
            <a:avLst/>
          </a:prstGeom>
          <a:blipFill>
            <a:blip r:embed="rId3"/>
          </a:blipFill>
        </p:spPr>
        <p:txBody>
          <a:bodyPr/>
          <a:lstStyle>
            <a:lvl1pPr>
              <a:spcBef>
                <a:spcPts val="0"/>
              </a:spcBef>
              <a:defRPr sz="3200" i="0">
                <a:solidFill>
                  <a:srgbClr val="FFFFFF"/>
                </a:solidFill>
                <a:effectLst>
                  <a:outerShdw blurRad="25400" dist="33948" dir="2700000" rotWithShape="0">
                    <a:srgbClr val="3B3936"/>
                  </a:outerShdw>
                </a:effectLst>
              </a:defRPr>
            </a:lvl1pPr>
          </a:lstStyle>
          <a:p>
            <a:r>
              <a:rPr dirty="0"/>
              <a:t>THANK YOU </a:t>
            </a:r>
            <a:endParaRPr lang="en-IN" dirty="0"/>
          </a:p>
          <a:p>
            <a:endParaRPr dirty="0"/>
          </a:p>
        </p:txBody>
      </p:sp>
      <p:sp>
        <p:nvSpPr>
          <p:cNvPr id="201" name="“without data your just person with opinion.”"/>
          <p:cNvSpPr txBox="1">
            <a:spLocks noGrp="1"/>
          </p:cNvSpPr>
          <p:nvPr>
            <p:ph type="body" idx="14"/>
          </p:nvPr>
        </p:nvSpPr>
        <p:spPr>
          <a:xfrm>
            <a:off x="963371" y="149036"/>
            <a:ext cx="11078057" cy="635001"/>
          </a:xfrm>
          <a:prstGeom prst="rect">
            <a:avLst/>
          </a:prstGeom>
          <a:blipFill>
            <a:blip r:embed="rId3"/>
          </a:blipFill>
        </p:spPr>
        <p:txBody>
          <a:bodyPr/>
          <a:lstStyle>
            <a:lvl1pPr>
              <a:defRPr sz="3200">
                <a:solidFill>
                  <a:srgbClr val="FFFFFF"/>
                </a:solidFill>
                <a:effectLst>
                  <a:outerShdw blurRad="25400" dist="33948" dir="2700000" rotWithShape="0">
                    <a:srgbClr val="3B3936"/>
                  </a:outerShdw>
                </a:effectLst>
              </a:defRPr>
            </a:lvl1pPr>
          </a:lstStyle>
          <a:p>
            <a:r>
              <a:t>“without data your just person with opinion.” </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Data sheet"/>
          <p:cNvSpPr txBox="1">
            <a:spLocks noGrp="1"/>
          </p:cNvSpPr>
          <p:nvPr>
            <p:ph type="title"/>
          </p:nvPr>
        </p:nvSpPr>
        <p:spPr>
          <a:xfrm>
            <a:off x="508000" y="562968"/>
            <a:ext cx="11988800" cy="1219201"/>
          </a:xfrm>
          <a:prstGeom prst="rect">
            <a:avLst/>
          </a:prstGeom>
        </p:spPr>
        <p:txBody>
          <a:bodyPr/>
          <a:lstStyle/>
          <a:p>
            <a:r>
              <a:t>Data sheet</a:t>
            </a:r>
          </a:p>
        </p:txBody>
      </p:sp>
      <p:pic>
        <p:nvPicPr>
          <p:cNvPr id="3" name="Picture 2">
            <a:extLst>
              <a:ext uri="{FF2B5EF4-FFF2-40B4-BE49-F238E27FC236}">
                <a16:creationId xmlns:a16="http://schemas.microsoft.com/office/drawing/2014/main" id="{DE48DD4D-2E3E-4B07-AADD-6208138E67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5991" y="2593275"/>
            <a:ext cx="12079313" cy="3449716"/>
          </a:xfrm>
          <a:prstGeom prst="rect">
            <a:avLst/>
          </a:prstGeom>
        </p:spPr>
      </p:pic>
      <p:sp>
        <p:nvSpPr>
          <p:cNvPr id="4" name="TextBox 3">
            <a:extLst>
              <a:ext uri="{FF2B5EF4-FFF2-40B4-BE49-F238E27FC236}">
                <a16:creationId xmlns:a16="http://schemas.microsoft.com/office/drawing/2014/main" id="{A9B7C938-2901-45F9-A417-C5B0C77B3606}"/>
              </a:ext>
            </a:extLst>
          </p:cNvPr>
          <p:cNvSpPr txBox="1"/>
          <p:nvPr/>
        </p:nvSpPr>
        <p:spPr>
          <a:xfrm>
            <a:off x="545991" y="7377412"/>
            <a:ext cx="9645269"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IN" sz="2400" b="0" i="0" u="none" strike="noStrike" cap="none" spc="0" normalizeH="0" baseline="0" dirty="0">
                <a:ln>
                  <a:noFill/>
                </a:ln>
                <a:solidFill>
                  <a:srgbClr val="414141"/>
                </a:solidFill>
                <a:effectLst/>
                <a:uFillTx/>
                <a:latin typeface="Palatino"/>
                <a:ea typeface="Palatino"/>
                <a:cs typeface="Palatino"/>
                <a:sym typeface="Palatino"/>
              </a:rPr>
              <a:t>As one can see there are few categorical and numerical missing values.</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Data cleaning"/>
          <p:cNvSpPr txBox="1">
            <a:spLocks noGrp="1"/>
          </p:cNvSpPr>
          <p:nvPr>
            <p:ph type="title"/>
          </p:nvPr>
        </p:nvSpPr>
        <p:spPr>
          <a:prstGeom prst="rect">
            <a:avLst/>
          </a:prstGeom>
        </p:spPr>
        <p:txBody>
          <a:bodyPr/>
          <a:lstStyle/>
          <a:p>
            <a:r>
              <a:t>Data cleaning</a:t>
            </a:r>
          </a:p>
        </p:txBody>
      </p:sp>
      <p:sp>
        <p:nvSpPr>
          <p:cNvPr id="151" name="Data cleaning: process of detecting and correcting(or removing) current or inaccurate records from a record set table, database and refers to identifying incomplete incorrect ,inaccurate or irrelevant parts of data and then replacing, modifying coarse data.…"/>
          <p:cNvSpPr txBox="1">
            <a:spLocks noGrp="1"/>
          </p:cNvSpPr>
          <p:nvPr>
            <p:ph type="body" idx="1"/>
          </p:nvPr>
        </p:nvSpPr>
        <p:spPr>
          <a:prstGeom prst="rect">
            <a:avLst/>
          </a:prstGeom>
        </p:spPr>
        <p:txBody>
          <a:bodyPr/>
          <a:lstStyle/>
          <a:p>
            <a:r>
              <a:t>Data cleaning: process of detecting and correcting(or removing) current or inaccurate records from a record set table, database and refers to identifying incomplete incorrect ,inaccurate or irrelevant parts of data and then replacing, modifying coarse data.</a:t>
            </a:r>
          </a:p>
          <a:p>
            <a:r>
              <a:t>The data we selected are almost accurate and clean except for few entries which were not entered.which might have been due to some individual mistake or loss of data while entering.</a:t>
            </a: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8A220-D49A-4322-AD79-5F917908B2B4}"/>
              </a:ext>
            </a:extLst>
          </p:cNvPr>
          <p:cNvSpPr>
            <a:spLocks noGrp="1"/>
          </p:cNvSpPr>
          <p:nvPr>
            <p:ph type="title"/>
          </p:nvPr>
        </p:nvSpPr>
        <p:spPr/>
        <p:txBody>
          <a:bodyPr/>
          <a:lstStyle/>
          <a:p>
            <a:r>
              <a:rPr lang="en-IN" dirty="0"/>
              <a:t>Data set after cleaning.</a:t>
            </a:r>
          </a:p>
        </p:txBody>
      </p:sp>
      <p:sp>
        <p:nvSpPr>
          <p:cNvPr id="3" name="Text Placeholder 2">
            <a:extLst>
              <a:ext uri="{FF2B5EF4-FFF2-40B4-BE49-F238E27FC236}">
                <a16:creationId xmlns:a16="http://schemas.microsoft.com/office/drawing/2014/main" id="{2A98964D-F3B0-459C-8026-6758670A5E4F}"/>
              </a:ext>
            </a:extLst>
          </p:cNvPr>
          <p:cNvSpPr>
            <a:spLocks noGrp="1"/>
          </p:cNvSpPr>
          <p:nvPr>
            <p:ph type="body" idx="1"/>
          </p:nvPr>
        </p:nvSpPr>
        <p:spPr/>
        <p:txBody>
          <a:bodyPr/>
          <a:lstStyle/>
          <a:p>
            <a:endParaRPr lang="en-IN" dirty="0"/>
          </a:p>
        </p:txBody>
      </p:sp>
      <p:pic>
        <p:nvPicPr>
          <p:cNvPr id="5" name="Picture 4">
            <a:extLst>
              <a:ext uri="{FF2B5EF4-FFF2-40B4-BE49-F238E27FC236}">
                <a16:creationId xmlns:a16="http://schemas.microsoft.com/office/drawing/2014/main" id="{96E715C3-43C2-4062-9E8A-62142798A2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8001" y="2628900"/>
            <a:ext cx="11988800" cy="5029902"/>
          </a:xfrm>
          <a:prstGeom prst="rect">
            <a:avLst/>
          </a:prstGeom>
        </p:spPr>
      </p:pic>
    </p:spTree>
    <p:extLst>
      <p:ext uri="{BB962C8B-B14F-4D97-AF65-F5344CB8AC3E}">
        <p14:creationId xmlns:p14="http://schemas.microsoft.com/office/powerpoint/2010/main" val="1004651150"/>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Descriptive  analysis"/>
          <p:cNvSpPr txBox="1">
            <a:spLocks noGrp="1"/>
          </p:cNvSpPr>
          <p:nvPr>
            <p:ph type="title"/>
          </p:nvPr>
        </p:nvSpPr>
        <p:spPr>
          <a:prstGeom prst="rect">
            <a:avLst/>
          </a:prstGeom>
        </p:spPr>
        <p:txBody>
          <a:bodyPr/>
          <a:lstStyle/>
          <a:p>
            <a:r>
              <a:t>Descriptive  analysis </a:t>
            </a:r>
          </a:p>
        </p:txBody>
      </p:sp>
      <p:sp>
        <p:nvSpPr>
          <p:cNvPr id="158" name="Descriptive Statistics. Descriptive statistics are used to describe the basic features of the data in a study. They provide simple summaries about the sample and the measures. Together with simple graphics analysis, they form the basis of virtually every quantitative analysis of data"/>
          <p:cNvSpPr txBox="1">
            <a:spLocks noGrp="1"/>
          </p:cNvSpPr>
          <p:nvPr>
            <p:ph type="body" idx="1"/>
          </p:nvPr>
        </p:nvSpPr>
        <p:spPr>
          <a:prstGeom prst="rect">
            <a:avLst/>
          </a:prstGeom>
        </p:spPr>
        <p:txBody>
          <a:bodyPr/>
          <a:lstStyle/>
          <a:p>
            <a:r>
              <a:rPr b="1" dirty="0"/>
              <a:t>Descriptive Statistics</a:t>
            </a:r>
            <a:r>
              <a:rPr dirty="0"/>
              <a:t>. Descriptive statistics are used to describe the basic features of the data in a study. They provide simple summaries about the sample and the measures. Together with simple graphics analysis, they form the basis of virtually every quantitative analysis of data</a:t>
            </a: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6EDE5"/>
        </a:solidFill>
        <a:effectLst/>
      </p:bgPr>
    </p:bg>
    <p:spTree>
      <p:nvGrpSpPr>
        <p:cNvPr id="1" name=""/>
        <p:cNvGrpSpPr/>
        <p:nvPr/>
      </p:nvGrpSpPr>
      <p:grpSpPr>
        <a:xfrm>
          <a:off x="0" y="0"/>
          <a:ext cx="0" cy="0"/>
          <a:chOff x="0" y="0"/>
          <a:chExt cx="0" cy="0"/>
        </a:xfrm>
      </p:grpSpPr>
      <p:sp>
        <p:nvSpPr>
          <p:cNvPr id="153" name="Gender of students"/>
          <p:cNvSpPr txBox="1">
            <a:spLocks noGrp="1"/>
          </p:cNvSpPr>
          <p:nvPr>
            <p:ph type="title"/>
          </p:nvPr>
        </p:nvSpPr>
        <p:spPr>
          <a:xfrm>
            <a:off x="3827843" y="260654"/>
            <a:ext cx="5676901" cy="2032001"/>
          </a:xfrm>
          <a:prstGeom prst="rect">
            <a:avLst/>
          </a:prstGeom>
        </p:spPr>
        <p:txBody>
          <a:bodyPr>
            <a:normAutofit/>
          </a:bodyPr>
          <a:lstStyle/>
          <a:p>
            <a:r>
              <a:rPr sz="4800" dirty="0"/>
              <a:t>Gender</a:t>
            </a:r>
            <a:r>
              <a:rPr lang="en-IN" sz="4800" dirty="0"/>
              <a:t> and age</a:t>
            </a:r>
            <a:r>
              <a:rPr sz="4800" dirty="0"/>
              <a:t> </a:t>
            </a:r>
            <a:r>
              <a:rPr lang="en-IN" sz="4800" dirty="0"/>
              <a:t>Tally.</a:t>
            </a:r>
            <a:endParaRPr sz="4800" dirty="0"/>
          </a:p>
        </p:txBody>
      </p:sp>
      <p:sp>
        <p:nvSpPr>
          <p:cNvPr id="154" name="From the Data sheet given  one can easily predict(interpret)the outcome being,…"/>
          <p:cNvSpPr txBox="1">
            <a:spLocks noGrp="1"/>
          </p:cNvSpPr>
          <p:nvPr>
            <p:ph type="body" sz="quarter" idx="1"/>
          </p:nvPr>
        </p:nvSpPr>
        <p:spPr>
          <a:xfrm>
            <a:off x="407891" y="2982379"/>
            <a:ext cx="5676901" cy="4013201"/>
          </a:xfrm>
          <a:prstGeom prst="rect">
            <a:avLst/>
          </a:prstGeom>
        </p:spPr>
        <p:txBody>
          <a:bodyPr/>
          <a:lstStyle/>
          <a:p>
            <a:pPr algn="ctr"/>
            <a:r>
              <a:rPr lang="en-IN" dirty="0"/>
              <a:t>1)In our dataset , </a:t>
            </a:r>
            <a:r>
              <a:rPr lang="en-IN" dirty="0" err="1"/>
              <a:t>No.of</a:t>
            </a:r>
            <a:r>
              <a:rPr lang="en-IN" dirty="0"/>
              <a:t> girl students are more than that of boys.</a:t>
            </a:r>
          </a:p>
          <a:p>
            <a:pPr algn="ctr"/>
            <a:r>
              <a:rPr lang="en-IN" dirty="0"/>
              <a:t>2)In the bar graph shown between count </a:t>
            </a:r>
          </a:p>
          <a:p>
            <a:pPr algn="ctr"/>
            <a:r>
              <a:rPr lang="en-IN" dirty="0"/>
              <a:t>and age.</a:t>
            </a:r>
            <a:endParaRPr dirty="0"/>
          </a:p>
        </p:txBody>
      </p:sp>
      <p:pic>
        <p:nvPicPr>
          <p:cNvPr id="3" name="Picture 2">
            <a:extLst>
              <a:ext uri="{FF2B5EF4-FFF2-40B4-BE49-F238E27FC236}">
                <a16:creationId xmlns:a16="http://schemas.microsoft.com/office/drawing/2014/main" id="{48DA0599-BC35-474D-8BCC-DD9D066DD9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66293" y="4876800"/>
            <a:ext cx="5740969" cy="3787855"/>
          </a:xfrm>
          <a:prstGeom prst="rect">
            <a:avLst/>
          </a:prstGeom>
        </p:spPr>
      </p:pic>
      <p:pic>
        <p:nvPicPr>
          <p:cNvPr id="5" name="Picture 4">
            <a:extLst>
              <a:ext uri="{FF2B5EF4-FFF2-40B4-BE49-F238E27FC236}">
                <a16:creationId xmlns:a16="http://schemas.microsoft.com/office/drawing/2014/main" id="{C2AE100D-9149-4ED6-BABB-EDA32E19FEF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0648" y="5092147"/>
            <a:ext cx="5684144" cy="3357159"/>
          </a:xfrm>
          <a:prstGeom prst="rect">
            <a:avLst/>
          </a:prstGeom>
        </p:spPr>
      </p:pic>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 name="Final grade with reference to time"/>
          <p:cNvSpPr txBox="1">
            <a:spLocks noGrp="1"/>
          </p:cNvSpPr>
          <p:nvPr>
            <p:ph type="title"/>
          </p:nvPr>
        </p:nvSpPr>
        <p:spPr>
          <a:xfrm>
            <a:off x="208465" y="-223652"/>
            <a:ext cx="11988801" cy="2413001"/>
          </a:xfrm>
          <a:prstGeom prst="rect">
            <a:avLst/>
          </a:prstGeom>
        </p:spPr>
        <p:txBody>
          <a:bodyPr>
            <a:normAutofit/>
          </a:bodyPr>
          <a:lstStyle/>
          <a:p>
            <a:r>
              <a:rPr lang="en-IN" sz="6000" dirty="0"/>
              <a:t>How does study time effect our marks</a:t>
            </a:r>
            <a:endParaRPr sz="6000" dirty="0"/>
          </a:p>
        </p:txBody>
      </p:sp>
      <p:pic>
        <p:nvPicPr>
          <p:cNvPr id="161" name="2.png" descr="2.png"/>
          <p:cNvPicPr>
            <a:picLocks noChangeAspect="1"/>
          </p:cNvPicPr>
          <p:nvPr/>
        </p:nvPicPr>
        <p:blipFill>
          <a:blip r:embed="rId2">
            <a:extLst/>
          </a:blip>
          <a:stretch>
            <a:fillRect/>
          </a:stretch>
        </p:blipFill>
        <p:spPr>
          <a:xfrm>
            <a:off x="183691" y="3944455"/>
            <a:ext cx="12637418" cy="5312777"/>
          </a:xfrm>
          <a:prstGeom prst="rect">
            <a:avLst/>
          </a:prstGeom>
          <a:ln w="12700">
            <a:miter lim="400000"/>
          </a:ln>
        </p:spPr>
      </p:pic>
      <p:sp>
        <p:nvSpPr>
          <p:cNvPr id="162" name="The number of hours of study is directly proportional to the final grades.…"/>
          <p:cNvSpPr txBox="1"/>
          <p:nvPr/>
        </p:nvSpPr>
        <p:spPr>
          <a:xfrm>
            <a:off x="1311875" y="1799767"/>
            <a:ext cx="10381047" cy="157992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dirty="0"/>
              <a:t>The number of hours of study is directly proportional to the final grade</a:t>
            </a:r>
            <a:r>
              <a:rPr lang="en-IN" dirty="0"/>
              <a:t>s</a:t>
            </a:r>
            <a:r>
              <a:rPr dirty="0"/>
              <a:t>.</a:t>
            </a:r>
          </a:p>
          <a:p>
            <a:r>
              <a:rPr dirty="0"/>
              <a:t>Here there is no ways of differentiate on bases of gender (male and female).</a:t>
            </a:r>
            <a:endParaRPr lang="en-IN" dirty="0"/>
          </a:p>
          <a:p>
            <a:r>
              <a:rPr lang="en-IN" dirty="0"/>
              <a:t>And yet there are some catch.! </a:t>
            </a:r>
          </a:p>
          <a:p>
            <a:r>
              <a:rPr lang="en-IN" dirty="0"/>
              <a:t>Optimal study time is 3hrs (with concentration)</a:t>
            </a:r>
            <a:endParaRPr dirty="0"/>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BD7021-3B2E-4E03-8237-F0E5371FC91E}"/>
              </a:ext>
            </a:extLst>
          </p:cNvPr>
          <p:cNvSpPr>
            <a:spLocks noGrp="1"/>
          </p:cNvSpPr>
          <p:nvPr>
            <p:ph type="title"/>
          </p:nvPr>
        </p:nvSpPr>
        <p:spPr>
          <a:xfrm>
            <a:off x="508000" y="589170"/>
            <a:ext cx="11988800" cy="2413000"/>
          </a:xfrm>
        </p:spPr>
        <p:txBody>
          <a:bodyPr/>
          <a:lstStyle/>
          <a:p>
            <a:r>
              <a:rPr lang="en-IN" dirty="0"/>
              <a:t>Histogram plot</a:t>
            </a:r>
          </a:p>
        </p:txBody>
      </p:sp>
      <p:pic>
        <p:nvPicPr>
          <p:cNvPr id="10" name="Picture 9">
            <a:extLst>
              <a:ext uri="{FF2B5EF4-FFF2-40B4-BE49-F238E27FC236}">
                <a16:creationId xmlns:a16="http://schemas.microsoft.com/office/drawing/2014/main" id="{C04C815B-A9E1-4C6C-97D4-2F812B4077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9024" y="3634565"/>
            <a:ext cx="10706752" cy="4793817"/>
          </a:xfrm>
          <a:prstGeom prst="rect">
            <a:avLst/>
          </a:prstGeom>
        </p:spPr>
      </p:pic>
    </p:spTree>
    <p:extLst>
      <p:ext uri="{BB962C8B-B14F-4D97-AF65-F5344CB8AC3E}">
        <p14:creationId xmlns:p14="http://schemas.microsoft.com/office/powerpoint/2010/main" val="3854580391"/>
      </p:ext>
    </p:extLst>
  </p:cSld>
  <p:clrMapOvr>
    <a:masterClrMapping/>
  </p:clrMapOvr>
  <p:transition spd="med"/>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New_Template4">
  <a:themeElements>
    <a:clrScheme name="New_Template4">
      <a:dk1>
        <a:srgbClr val="414141"/>
      </a:dk1>
      <a:lt1>
        <a:srgbClr val="004141"/>
      </a:lt1>
      <a:dk2>
        <a:srgbClr val="66635F"/>
      </a:dk2>
      <a:lt2>
        <a:srgbClr val="C9C3BA"/>
      </a:lt2>
      <a:accent1>
        <a:srgbClr val="738FAF"/>
      </a:accent1>
      <a:accent2>
        <a:srgbClr val="74B6A8"/>
      </a:accent2>
      <a:accent3>
        <a:srgbClr val="A0AA69"/>
      </a:accent3>
      <a:accent4>
        <a:srgbClr val="CBA968"/>
      </a:accent4>
      <a:accent5>
        <a:srgbClr val="D08A7A"/>
      </a:accent5>
      <a:accent6>
        <a:srgbClr val="9E95A9"/>
      </a:accent6>
      <a:hlink>
        <a:srgbClr val="0000FF"/>
      </a:hlink>
      <a:folHlink>
        <a:srgbClr val="FF00FF"/>
      </a:folHlink>
    </a:clrScheme>
    <a:fontScheme name="New_Template4">
      <a:majorFont>
        <a:latin typeface="Bodoni SvtyTwo ITC TT-Book"/>
        <a:ea typeface="Bodoni SvtyTwo ITC TT-Book"/>
        <a:cs typeface="Bodoni SvtyTwo ITC TT-Book"/>
      </a:majorFont>
      <a:minorFont>
        <a:latin typeface="Bodoni SvtyTwo ITC TT-Book"/>
        <a:ea typeface="Bodoni SvtyTwo ITC TT-Book"/>
        <a:cs typeface="Bodoni SvtyTwo ITC TT-Book"/>
      </a:minorFont>
    </a:fontScheme>
    <a:fmtScheme name="New_Template4">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outerShdw blurRad="25400" dist="33948" dir="2700000" rotWithShape="0">
                <a:srgbClr val="3B3936"/>
              </a:outerShdw>
            </a:effectLst>
            <a:uFillTx/>
            <a:latin typeface="Palatino"/>
            <a:ea typeface="Palatino"/>
            <a:cs typeface="Palatino"/>
            <a:sym typeface="Palatino"/>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414141"/>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414141"/>
            </a:solidFill>
            <a:effectLst/>
            <a:uFillTx/>
            <a:latin typeface="Palatino"/>
            <a:ea typeface="Palatino"/>
            <a:cs typeface="Palatino"/>
            <a:sym typeface="Palatino"/>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New_Template4">
  <a:themeElements>
    <a:clrScheme name="New_Template4">
      <a:dk1>
        <a:srgbClr val="000000"/>
      </a:dk1>
      <a:lt1>
        <a:srgbClr val="FFFFFF"/>
      </a:lt1>
      <a:dk2>
        <a:srgbClr val="66635F"/>
      </a:dk2>
      <a:lt2>
        <a:srgbClr val="C9C3BA"/>
      </a:lt2>
      <a:accent1>
        <a:srgbClr val="738FAF"/>
      </a:accent1>
      <a:accent2>
        <a:srgbClr val="74B6A8"/>
      </a:accent2>
      <a:accent3>
        <a:srgbClr val="A0AA69"/>
      </a:accent3>
      <a:accent4>
        <a:srgbClr val="CBA968"/>
      </a:accent4>
      <a:accent5>
        <a:srgbClr val="D08A7A"/>
      </a:accent5>
      <a:accent6>
        <a:srgbClr val="9E95A9"/>
      </a:accent6>
      <a:hlink>
        <a:srgbClr val="0000FF"/>
      </a:hlink>
      <a:folHlink>
        <a:srgbClr val="FF00FF"/>
      </a:folHlink>
    </a:clrScheme>
    <a:fontScheme name="New_Template4">
      <a:majorFont>
        <a:latin typeface="Bodoni SvtyTwo ITC TT-Book"/>
        <a:ea typeface="Bodoni SvtyTwo ITC TT-Book"/>
        <a:cs typeface="Bodoni SvtyTwo ITC TT-Book"/>
      </a:majorFont>
      <a:minorFont>
        <a:latin typeface="Bodoni SvtyTwo ITC TT-Book"/>
        <a:ea typeface="Bodoni SvtyTwo ITC TT-Book"/>
        <a:cs typeface="Bodoni SvtyTwo ITC TT-Book"/>
      </a:minorFont>
    </a:fontScheme>
    <a:fmtScheme name="New_Template4">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outerShdw blurRad="25400" dist="33948" dir="2700000" rotWithShape="0">
                <a:srgbClr val="3B3936"/>
              </a:outerShdw>
            </a:effectLst>
            <a:uFillTx/>
            <a:latin typeface="Palatino"/>
            <a:ea typeface="Palatino"/>
            <a:cs typeface="Palatino"/>
            <a:sym typeface="Palatino"/>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414141"/>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414141"/>
            </a:solidFill>
            <a:effectLst/>
            <a:uFillTx/>
            <a:latin typeface="Palatino"/>
            <a:ea typeface="Palatino"/>
            <a:cs typeface="Palatino"/>
            <a:sym typeface="Palatino"/>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1388</TotalTime>
  <Words>769</Words>
  <Application>Microsoft Office PowerPoint</Application>
  <PresentationFormat>Custom</PresentationFormat>
  <Paragraphs>64</Paragraphs>
  <Slides>21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Arial</vt:lpstr>
      <vt:lpstr>Bodoni SvtyTwo ITC TT-Book</vt:lpstr>
      <vt:lpstr>Helvetica</vt:lpstr>
      <vt:lpstr>Helvetica Neue</vt:lpstr>
      <vt:lpstr>Palatino</vt:lpstr>
      <vt:lpstr>Phosphate Inline</vt:lpstr>
      <vt:lpstr>Zapf Dingbats</vt:lpstr>
      <vt:lpstr>New_Template4</vt:lpstr>
      <vt:lpstr>DATA SCIENCE PROJECT </vt:lpstr>
      <vt:lpstr>Introduction to data sheet</vt:lpstr>
      <vt:lpstr>Data sheet</vt:lpstr>
      <vt:lpstr>Data cleaning</vt:lpstr>
      <vt:lpstr>Data set after cleaning.</vt:lpstr>
      <vt:lpstr>Descriptive  analysis </vt:lpstr>
      <vt:lpstr>Gender and age Tally.</vt:lpstr>
      <vt:lpstr>How does study time effect our marks</vt:lpstr>
      <vt:lpstr>Histogram plot</vt:lpstr>
      <vt:lpstr>Even though only few people get drunk in weekdays there is considerable difference in final score with that of people who occasionally drink.</vt:lpstr>
      <vt:lpstr>Student on higher education</vt:lpstr>
      <vt:lpstr>This is interesting.. </vt:lpstr>
      <vt:lpstr>Data cleaning for the raw numerical colum outliers are removed and values  are normalized. Below is Q-Q plot for normal distribution. </vt:lpstr>
      <vt:lpstr>My hypothesis.</vt:lpstr>
      <vt:lpstr>There is no significant difference </vt:lpstr>
      <vt:lpstr>Regressions</vt:lpstr>
      <vt:lpstr>PowerPoint Presentation</vt:lpstr>
      <vt:lpstr>Overall correlations.</vt:lpstr>
      <vt:lpstr>These are my results and conclusions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SCIENCE PROJECT </dc:title>
  <cp:lastModifiedBy>vikas M</cp:lastModifiedBy>
  <cp:revision>24</cp:revision>
  <dcterms:modified xsi:type="dcterms:W3CDTF">2018-11-19T11:48:18Z</dcterms:modified>
</cp:coreProperties>
</file>