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6" r:id="rId7"/>
    <p:sldId id="267" r:id="rId8"/>
    <p:sldId id="261" r:id="rId9"/>
    <p:sldId id="263" r:id="rId10"/>
    <p:sldId id="265" r:id="rId11"/>
    <p:sldId id="25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0B7"/>
    <a:srgbClr val="FDFDFD"/>
    <a:srgbClr val="565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82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59C92-674C-4804-951F-E6B48203B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3B659-411B-4EF6-A085-8568D356E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A56E7-523F-42A1-9C6B-2AE2AF58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D3487E-BCA0-4243-B296-C36C2AF2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814CD-AA2B-42E7-918C-A27355B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21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610AD-3962-468D-954B-743878C5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B49F2E-A5A8-4DE4-89B8-F8F470AA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71DC9-C1C8-48EF-BC33-71B8965D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282CA1-0CCE-4420-93C3-26317ECE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853E2-1A56-41B4-B2A6-26B7E8E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99527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259ED9-1502-4C18-B381-535C60E37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1DF08-5EA0-42F8-9C72-BB63D07A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EFE51-DB4B-4F20-80C1-894E3780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A4B5A-517F-4F31-94FD-C3B70A3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AF23D-4969-4847-BF81-BB39681C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251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6D487-813D-4CB4-B86D-9523ECDD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0DCD7-8F67-4983-888F-9D1E11CD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CE782-D449-48C4-834D-C319580F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A7C88-F7C4-4949-A62A-60484898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A8CB0-528B-45F1-BDA3-A828D947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981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D068A-B015-4369-9094-D286F6B0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3D0C17-6A7F-4CF0-9FC0-D374EAC0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8C6CB-7FCB-4D94-A040-5E0CF9ED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71C89-FC34-4DEC-BC42-1687E700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8AF6-B3E1-4E23-B5B3-36F06DF5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3966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03611-8E3E-4CF3-8F58-55E77AA5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B5FA1-2B0D-47D6-B655-D9B686124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C4090-CF5A-41AD-B691-066454D83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C47830-4370-488E-90A4-703C3598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5E2655-2EC8-4310-B305-229AC0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15033-3916-417A-B2EE-BB32D23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1950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9C06B-F153-437F-9E9A-64D86995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DB89E3-441F-48FF-934A-96C74C63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6BDD79-9325-44C3-9BD9-03273CB7F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B923E2-A847-4753-A0F9-248ACA2FA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4D0169-4A10-4DAB-99C2-FB5D59762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D429EE-433E-444E-9495-70424461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3A20C4-7992-4DC8-93D7-1F75E640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A47244-78A7-4CA8-BDD6-CFEF12A7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98027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3981F-910D-42CC-ADBB-9193DB64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AB836B-9260-4ED7-82A9-AC723FDF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39F924-E0F1-49D8-A3B4-DC112480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25ACBC-E957-46E3-B102-6E675403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84111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857A76-80F7-4E9C-AD3D-A94BBEF4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E9335D-6DFF-4944-8487-5570D7CD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3FECE8-F8BC-4204-BDAF-658097D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4876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F7E01-967B-4F95-A232-199F819C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6C62E-337C-42C7-936C-D2CAB3F3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11EBB3-8155-46FA-A2D7-928CD0270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42B1D-82C3-413C-9BF5-F9FC478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1FCCC2-5473-4454-B1C0-B8F73454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C55E9-9C99-490A-BAD2-19B85E31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381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9A9D5-30DA-4F7F-A1A1-1AC00619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7B9795-C4BD-46C1-9319-CF0DDC715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17995D-79B2-483B-87FD-EC7F449A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085551-3622-47FC-9D9B-CAB732D1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CF5631-93D3-4E2B-86CA-ACB7B305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E00C00-BCAF-4859-9046-6B780874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320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5E458F-9C90-4024-9270-2B0726AB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4A9B49-ABD9-4F59-A094-51AF1FD0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7465E-8BF3-4698-9A71-A50620FA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AF64-45C7-4B38-BC50-405CD7E676A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5294B-C099-4CA0-93A6-2B5B8E02B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B7642-E0D2-4C60-B4E6-29A26595F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8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714D0E-BAF1-4B1D-9E7B-8A5357C5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6982" y="-122710"/>
            <a:ext cx="12385964" cy="69671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6FA6E5A-92FF-42C0-B03C-FB18954753A4}"/>
              </a:ext>
            </a:extLst>
          </p:cNvPr>
          <p:cNvSpPr txBox="1"/>
          <p:nvPr/>
        </p:nvSpPr>
        <p:spPr>
          <a:xfrm>
            <a:off x="589441" y="4279986"/>
            <a:ext cx="783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latin typeface="Gotham Book" pitchFamily="2" charset="0"/>
                <a:cs typeface="Gotham Book" pitchFamily="2" charset="0"/>
              </a:rPr>
              <a:t>API REST em Node utilizando </a:t>
            </a:r>
            <a:r>
              <a:rPr lang="pt-BR" sz="2800" b="1" dirty="0" smtClean="0">
                <a:latin typeface="Gotham Book" pitchFamily="2" charset="0"/>
                <a:cs typeface="Gotham Book" pitchFamily="2" charset="0"/>
              </a:rPr>
              <a:t>arquivo </a:t>
            </a:r>
            <a:r>
              <a:rPr lang="pt-BR" sz="2800" b="1" dirty="0" smtClean="0">
                <a:latin typeface="Gotham Book" pitchFamily="2" charset="0"/>
                <a:cs typeface="Gotham Book" pitchFamily="2" charset="0"/>
              </a:rPr>
              <a:t>JSON</a:t>
            </a:r>
            <a:endParaRPr lang="pt-BR" sz="32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A6E5A-92FF-42C0-B03C-FB18954753A4}"/>
              </a:ext>
            </a:extLst>
          </p:cNvPr>
          <p:cNvSpPr txBox="1"/>
          <p:nvPr/>
        </p:nvSpPr>
        <p:spPr>
          <a:xfrm>
            <a:off x="589441" y="5562190"/>
            <a:ext cx="8363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Gotham Book" pitchFamily="2" charset="0"/>
                <a:cs typeface="Gotham Bold" pitchFamily="2" charset="0"/>
              </a:rPr>
              <a:t>Juliano Duarte Seus</a:t>
            </a:r>
          </a:p>
          <a:p>
            <a:pPr algn="just"/>
            <a:r>
              <a:rPr lang="pt-BR" sz="2800" dirty="0" smtClean="0">
                <a:latin typeface="Gotham Book" pitchFamily="2" charset="0"/>
                <a:cs typeface="Gotham Bold" pitchFamily="2" charset="0"/>
              </a:rPr>
              <a:t>Análise e Desenvolvimento de Sistemas</a:t>
            </a:r>
            <a:endParaRPr lang="pt-BR" sz="3200" dirty="0">
              <a:latin typeface="Gotham Bold" pitchFamily="2" charset="0"/>
              <a:cs typeface="Gotham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617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611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Gotham Book" pitchFamily="2" charset="0"/>
                <a:cs typeface="Gotham Book" pitchFamily="2" charset="0"/>
              </a:rPr>
              <a:t>Bibliotecas utilizadas no node.js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712031"/>
            <a:ext cx="520117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>CELEBRATE</a:t>
            </a:r>
          </a:p>
          <a:p>
            <a:endParaRPr lang="pt-BR" sz="1500" b="1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>
                <a:solidFill>
                  <a:srgbClr val="00B0F0"/>
                </a:solidFill>
                <a:latin typeface="Gotham Book" pitchFamily="2" charset="0"/>
                <a:cs typeface="Gotham Book" pitchFamily="2" charset="0"/>
              </a:rPr>
              <a:t>https://github.com/arb/celebrate</a:t>
            </a:r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b="1" dirty="0" smtClean="0">
                <a:latin typeface="Gotham Book" pitchFamily="2" charset="0"/>
                <a:cs typeface="Gotham Book" pitchFamily="2" charset="0"/>
              </a:rPr>
            </a:br>
            <a:endParaRPr lang="pt-BR" sz="1500" b="1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É um middleware para 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express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para validações.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Foi utilizada para garantir o tipo correto de dados enviados em requisições.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tipo correto, no caso, foram aqueles estabelecidos para o projeto:</a:t>
            </a:r>
          </a:p>
          <a:p>
            <a:endParaRPr lang="pt-BR" sz="1500" dirty="0" smtClean="0">
              <a:latin typeface="+mj-lt"/>
              <a:cs typeface="Gotham Book" pitchFamily="2" charset="0"/>
            </a:endParaRPr>
          </a:p>
          <a:p>
            <a:r>
              <a:rPr lang="pt-BR" sz="1400" dirty="0">
                <a:latin typeface="+mj-lt"/>
                <a:cs typeface="Gotham Book" pitchFamily="2" charset="0"/>
              </a:rPr>
              <a:t>O id é do tipo inteiro.</a:t>
            </a:r>
          </a:p>
          <a:p>
            <a:r>
              <a:rPr lang="pt-BR" sz="1400" dirty="0">
                <a:latin typeface="+mj-lt"/>
                <a:cs typeface="Gotham Book" pitchFamily="2" charset="0"/>
              </a:rPr>
              <a:t>O nome é uma </a:t>
            </a:r>
            <a:r>
              <a:rPr lang="pt-BR" sz="1400" dirty="0" err="1">
                <a:latin typeface="+mj-lt"/>
                <a:cs typeface="Gotham Book" pitchFamily="2" charset="0"/>
              </a:rPr>
              <a:t>string</a:t>
            </a:r>
            <a:r>
              <a:rPr lang="pt-BR" sz="1400" dirty="0">
                <a:latin typeface="+mj-lt"/>
                <a:cs typeface="Gotham Book" pitchFamily="2" charset="0"/>
              </a:rPr>
              <a:t>.</a:t>
            </a:r>
          </a:p>
          <a:p>
            <a:r>
              <a:rPr lang="pt-BR" sz="1400" dirty="0">
                <a:latin typeface="+mj-lt"/>
                <a:cs typeface="Gotham Book" pitchFamily="2" charset="0"/>
              </a:rPr>
              <a:t>O endereço é uma </a:t>
            </a:r>
            <a:r>
              <a:rPr lang="pt-BR" sz="1400" dirty="0" err="1">
                <a:latin typeface="+mj-lt"/>
                <a:cs typeface="Gotham Book" pitchFamily="2" charset="0"/>
              </a:rPr>
              <a:t>string</a:t>
            </a:r>
            <a:r>
              <a:rPr lang="pt-BR" sz="1400" dirty="0">
                <a:latin typeface="+mj-lt"/>
                <a:cs typeface="Gotham Book" pitchFamily="2" charset="0"/>
              </a:rPr>
              <a:t>.</a:t>
            </a:r>
          </a:p>
          <a:p>
            <a:r>
              <a:rPr lang="pt-BR" sz="1400" dirty="0">
                <a:latin typeface="+mj-lt"/>
                <a:cs typeface="Gotham Book" pitchFamily="2" charset="0"/>
              </a:rPr>
              <a:t>O </a:t>
            </a:r>
            <a:r>
              <a:rPr lang="pt-BR" sz="1400" dirty="0" err="1">
                <a:latin typeface="+mj-lt"/>
                <a:cs typeface="Gotham Book" pitchFamily="2" charset="0"/>
              </a:rPr>
              <a:t>cep</a:t>
            </a:r>
            <a:r>
              <a:rPr lang="pt-BR" sz="1400" dirty="0">
                <a:latin typeface="+mj-lt"/>
                <a:cs typeface="Gotham Book" pitchFamily="2" charset="0"/>
              </a:rPr>
              <a:t> é uma </a:t>
            </a:r>
            <a:r>
              <a:rPr lang="pt-BR" sz="1400" dirty="0" err="1">
                <a:latin typeface="+mj-lt"/>
                <a:cs typeface="Gotham Book" pitchFamily="2" charset="0"/>
              </a:rPr>
              <a:t>string</a:t>
            </a:r>
            <a:r>
              <a:rPr lang="pt-BR" sz="1400" dirty="0">
                <a:latin typeface="+mj-lt"/>
                <a:cs typeface="Gotham Book" pitchFamily="2" charset="0"/>
              </a:rPr>
              <a:t>;</a:t>
            </a:r>
          </a:p>
          <a:p>
            <a:r>
              <a:rPr lang="pt-BR" sz="1400" dirty="0">
                <a:latin typeface="+mj-lt"/>
              </a:rPr>
              <a:t>A data de nascimento é uma </a:t>
            </a:r>
            <a:r>
              <a:rPr lang="pt-BR" sz="1400" dirty="0" err="1">
                <a:latin typeface="+mj-lt"/>
              </a:rPr>
              <a:t>string</a:t>
            </a:r>
            <a:r>
              <a:rPr lang="pt-BR" sz="1400" dirty="0">
                <a:latin typeface="+mj-lt"/>
              </a:rPr>
              <a:t> de data seguindo o padrão ISO 8601.</a:t>
            </a:r>
          </a:p>
          <a:p>
            <a:r>
              <a:rPr lang="pt-BR" sz="1400" dirty="0">
                <a:latin typeface="+mj-lt"/>
              </a:rPr>
              <a:t>O telefone é um inteiro.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284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D66423-0AA6-432C-9D58-3A0F7E36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242" y="-42972"/>
            <a:ext cx="12244485" cy="688752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629295" y="881149"/>
            <a:ext cx="9127374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Agora na prática.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383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580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ld" pitchFamily="2" charset="0"/>
              </a:rPr>
              <a:t>Características Gerais do Projeto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350081"/>
            <a:ext cx="52011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rgbClr val="00B0F0"/>
                </a:solidFill>
                <a:latin typeface="Gotham Book" pitchFamily="2" charset="0"/>
                <a:cs typeface="Gotham Book" pitchFamily="2" charset="0"/>
              </a:rPr>
              <a:t>https://github.com/JdSeus/UCPEL_PI8</a:t>
            </a:r>
            <a:endParaRPr lang="pt-BR" sz="1500" dirty="0" smtClean="0">
              <a:solidFill>
                <a:srgbClr val="00B0F0"/>
              </a:solidFill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projeto foi desenvolvido utilizando Node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Js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</a:t>
            </a: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</a:t>
            </a:r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As bibliotecas utilizadas foram: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body-parser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celebrate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express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;</a:t>
            </a: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87" y="3644669"/>
            <a:ext cx="5019937" cy="29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318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4834890" y="345557"/>
            <a:ext cx="358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Arquivo </a:t>
            </a:r>
            <a:r>
              <a:rPr lang="pt-BR" sz="2000" b="1" dirty="0" err="1" smtClean="0">
                <a:latin typeface="Gotham Book" pitchFamily="2" charset="0"/>
                <a:cs typeface="Gotham Book" pitchFamily="2" charset="0"/>
              </a:rPr>
              <a:t>clients.json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6553200" y="959026"/>
            <a:ext cx="4533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arquivo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clients.json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é constituído por uma estrutura de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array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de objetos que exprimem cada um dos clientes.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Quando um cliente é excluído, optou-se por excluir todos os dados menos o index que ele tinha, de forma a mostrar que aquele id já foi utilizado (para ter uma lógica parecida com o SQL, que não repete id). 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400" dirty="0" smtClean="0">
                <a:cs typeface="Gotham Book" pitchFamily="2" charset="0"/>
              </a:rPr>
              <a:t>O id é do tipo inteiro.</a:t>
            </a:r>
          </a:p>
          <a:p>
            <a:r>
              <a:rPr lang="pt-BR" sz="1400" dirty="0" smtClean="0">
                <a:cs typeface="Gotham Book" pitchFamily="2" charset="0"/>
              </a:rPr>
              <a:t>O nome é uma </a:t>
            </a:r>
            <a:r>
              <a:rPr lang="pt-BR" sz="1400" dirty="0" err="1" smtClean="0">
                <a:cs typeface="Gotham Book" pitchFamily="2" charset="0"/>
              </a:rPr>
              <a:t>string</a:t>
            </a:r>
            <a:r>
              <a:rPr lang="pt-BR" sz="1400" dirty="0" smtClean="0">
                <a:cs typeface="Gotham Book" pitchFamily="2" charset="0"/>
              </a:rPr>
              <a:t>.</a:t>
            </a:r>
          </a:p>
          <a:p>
            <a:r>
              <a:rPr lang="pt-BR" sz="1400" dirty="0" smtClean="0">
                <a:cs typeface="Gotham Book" pitchFamily="2" charset="0"/>
              </a:rPr>
              <a:t>O endereço é uma </a:t>
            </a:r>
            <a:r>
              <a:rPr lang="pt-BR" sz="1400" dirty="0" err="1" smtClean="0">
                <a:cs typeface="Gotham Book" pitchFamily="2" charset="0"/>
              </a:rPr>
              <a:t>string</a:t>
            </a:r>
            <a:r>
              <a:rPr lang="pt-BR" sz="1400" dirty="0" smtClean="0">
                <a:cs typeface="Gotham Book" pitchFamily="2" charset="0"/>
              </a:rPr>
              <a:t>.</a:t>
            </a:r>
          </a:p>
          <a:p>
            <a:r>
              <a:rPr lang="pt-BR" sz="1400" dirty="0" smtClean="0">
                <a:cs typeface="Gotham Book" pitchFamily="2" charset="0"/>
              </a:rPr>
              <a:t>O </a:t>
            </a:r>
            <a:r>
              <a:rPr lang="pt-BR" sz="1400" dirty="0" err="1" smtClean="0">
                <a:cs typeface="Gotham Book" pitchFamily="2" charset="0"/>
              </a:rPr>
              <a:t>cep</a:t>
            </a:r>
            <a:r>
              <a:rPr lang="pt-BR" sz="1400" dirty="0" smtClean="0">
                <a:cs typeface="Gotham Book" pitchFamily="2" charset="0"/>
              </a:rPr>
              <a:t> é uma </a:t>
            </a:r>
            <a:r>
              <a:rPr lang="pt-BR" sz="1400" dirty="0" err="1" smtClean="0">
                <a:cs typeface="Gotham Book" pitchFamily="2" charset="0"/>
              </a:rPr>
              <a:t>string</a:t>
            </a:r>
            <a:r>
              <a:rPr lang="pt-BR" sz="1400" dirty="0" smtClean="0">
                <a:cs typeface="Gotham Book" pitchFamily="2" charset="0"/>
              </a:rPr>
              <a:t>;</a:t>
            </a:r>
          </a:p>
          <a:p>
            <a:r>
              <a:rPr lang="pt-BR" sz="1400" dirty="0" smtClean="0"/>
              <a:t>A data de nascimento é uma </a:t>
            </a:r>
            <a:r>
              <a:rPr lang="pt-BR" sz="1400" dirty="0" err="1" smtClean="0"/>
              <a:t>string</a:t>
            </a:r>
            <a:r>
              <a:rPr lang="pt-BR" sz="1400" dirty="0" smtClean="0"/>
              <a:t> de data seguindo o padrão ISO 8601.</a:t>
            </a:r>
          </a:p>
          <a:p>
            <a:r>
              <a:rPr lang="pt-BR" sz="1400" dirty="0" smtClean="0"/>
              <a:t>O telefone é um inteiro.</a:t>
            </a:r>
            <a:endParaRPr lang="pt-BR" sz="1400" dirty="0"/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30" y="959027"/>
            <a:ext cx="4273592" cy="52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125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5133713" y="497957"/>
            <a:ext cx="358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Estrutura de Pastas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5286462" y="1280159"/>
            <a:ext cx="5201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Foi utilizado no projeto uma arquitetura semelhante ao MVC, não existindo, no entanto, as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views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dado que o consumidor recebe um JSON com a resposta de sua 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requisição.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arquivo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clientes.json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fica na pasta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models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junto com o Client.js que é uma classe responsável por realizar as modificações no arquivo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clientes.json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A classe Client.js, por sua vez, é utilizada pelo módulo utilitário clientes-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controller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que é o responsável por tratar as requisições.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clientes-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controller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é utilizado pela clientes.js da pasta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routes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que é o arquivo de 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rotas.</a:t>
            </a:r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As rotas são utilizadas no arquivo app.js. Este, por fim, é utilizado no server.js.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Esta é a estrutura e o relacionamento entre os arquivos.</a:t>
            </a:r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41" y="1346834"/>
            <a:ext cx="3302937" cy="47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085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5133713" y="497957"/>
            <a:ext cx="358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Algumas Considerações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5286462" y="1280159"/>
            <a:ext cx="52011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Métodos PUT e PATCH</a:t>
            </a:r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506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765666" y="556146"/>
            <a:ext cx="608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Arquivo server.js e instruções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868837" y="3191796"/>
            <a:ext cx="605036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Por padrão, o projeto está utilizando a porta 8000.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Para servir o projeto, é necessário o node instalado no sistema. Com o Node instalado, é necessário realizar o comando: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Se tudo estiver certo, irá aparecer no console a seguinte mensagem:</a:t>
            </a:r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Com isso, já será possível realizar as requisições.</a:t>
            </a:r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584" y="1331076"/>
            <a:ext cx="3952875" cy="1485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43" y="4326585"/>
            <a:ext cx="1803139" cy="2786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143" y="5210796"/>
            <a:ext cx="4716265" cy="3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86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765666" y="556146"/>
            <a:ext cx="608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Para quem usa o </a:t>
            </a:r>
            <a:r>
              <a:rPr lang="pt-BR" sz="2000" b="1" dirty="0" err="1" smtClean="0">
                <a:latin typeface="Gotham Book" pitchFamily="2" charset="0"/>
                <a:cs typeface="Gotham Book" pitchFamily="2" charset="0"/>
              </a:rPr>
              <a:t>Postman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338512" y="4219575"/>
            <a:ext cx="6050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No repositório do projeto está a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postman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collection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exportada. De modo que para quem quiser testar a API é só importar ela no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Postman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 </a:t>
            </a:r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209675"/>
            <a:ext cx="63150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10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5723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Gotham Book" pitchFamily="2" charset="0"/>
                <a:cs typeface="Gotham Book" pitchFamily="2" charset="0"/>
              </a:rPr>
              <a:t>B</a:t>
            </a:r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ibliotecas </a:t>
            </a:r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utilizadas no node.js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712031"/>
            <a:ext cx="52011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>EXPRESS</a:t>
            </a:r>
          </a:p>
          <a:p>
            <a:endParaRPr lang="pt-BR" sz="1500" b="1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>
                <a:solidFill>
                  <a:srgbClr val="00B0F0"/>
                </a:solidFill>
                <a:latin typeface="Gotham Book" pitchFamily="2" charset="0"/>
                <a:cs typeface="Gotham Book" pitchFamily="2" charset="0"/>
              </a:rPr>
              <a:t>https://github.com/expressjs/express</a:t>
            </a:r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b="1" dirty="0" smtClean="0">
                <a:latin typeface="Gotham Book" pitchFamily="2" charset="0"/>
                <a:cs typeface="Gotham Book" pitchFamily="2" charset="0"/>
              </a:rPr>
            </a:br>
            <a:endParaRPr lang="pt-BR" sz="1500" b="1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Express.js é um framework que fornece os recursos mínimos para a construção de servidores web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Ele também conta vários utilitários HTTP e recursos que possibilitam criar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APIs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de maneira rápida e fácil.</a:t>
            </a:r>
          </a:p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b="1" dirty="0" smtClean="0">
                <a:latin typeface="Gotham Book" pitchFamily="2" charset="0"/>
                <a:cs typeface="Gotham Book" pitchFamily="2" charset="0"/>
              </a:rPr>
            </a:b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Foi nele que foi configurada as rotas, tratamentos de erros e etc. </a:t>
            </a:r>
            <a:br>
              <a:rPr lang="pt-BR" sz="1500" dirty="0" smtClean="0">
                <a:latin typeface="Gotham Book" pitchFamily="2" charset="0"/>
                <a:cs typeface="Gotham Book" pitchFamily="2" charset="0"/>
              </a:rPr>
            </a:b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dirty="0" smtClean="0">
                <a:latin typeface="Gotham Book" pitchFamily="2" charset="0"/>
                <a:cs typeface="Gotham Book" pitchFamily="2" charset="0"/>
              </a:rPr>
            </a:b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Foi a base para a construção do projeto.</a:t>
            </a:r>
            <a:endParaRPr lang="pt-BR" sz="1500" b="1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199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611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Gotham Book" pitchFamily="2" charset="0"/>
                <a:cs typeface="Gotham Book" pitchFamily="2" charset="0"/>
              </a:rPr>
              <a:t>Bibliotecas utilizadas no node.js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712031"/>
            <a:ext cx="52011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>BODY-PARSER</a:t>
            </a:r>
          </a:p>
          <a:p>
            <a:endParaRPr lang="pt-BR" sz="1500" b="1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>
                <a:solidFill>
                  <a:srgbClr val="00B0F0"/>
                </a:solidFill>
                <a:latin typeface="Gotham Book" pitchFamily="2" charset="0"/>
                <a:cs typeface="Gotham Book" pitchFamily="2" charset="0"/>
              </a:rPr>
              <a:t>https://github.com/expressjs/body-parser</a:t>
            </a:r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b="1" dirty="0" smtClean="0">
                <a:latin typeface="Gotham Book" pitchFamily="2" charset="0"/>
                <a:cs typeface="Gotham Book" pitchFamily="2" charset="0"/>
              </a:rPr>
            </a:br>
            <a:endParaRPr lang="pt-BR" sz="1500" b="1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É utilizado para limitar os tipos de requisições de entrada na aplicação. 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No caso, foi limitado para receber requisições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e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urlencoded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00754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411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Gotham Bold</vt:lpstr>
      <vt:lpstr>Gotham Book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Núcleo PP</dc:creator>
  <cp:lastModifiedBy>Juliano</cp:lastModifiedBy>
  <cp:revision>78</cp:revision>
  <dcterms:created xsi:type="dcterms:W3CDTF">2018-12-04T12:50:07Z</dcterms:created>
  <dcterms:modified xsi:type="dcterms:W3CDTF">2021-11-28T17:15:58Z</dcterms:modified>
</cp:coreProperties>
</file>