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90B7"/>
    <a:srgbClr val="FDFDFD"/>
    <a:srgbClr val="565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59C92-674C-4804-951F-E6B48203B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63B659-411B-4EF6-A085-8568D356E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3A56E7-523F-42A1-9C6B-2AE2AF58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F64-45C7-4B38-BC50-405CD7E676A3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D3487E-BCA0-4243-B296-C36C2AF2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4814CD-AA2B-42E7-918C-A27355B1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A947-8E61-4C1E-8BC2-5F2687FA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3211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610AD-3962-468D-954B-743878C5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1B49F2E-A5A8-4DE4-89B8-F8F470AAC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271DC9-C1C8-48EF-BC33-71B8965D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F64-45C7-4B38-BC50-405CD7E676A3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282CA1-0CCE-4420-93C3-26317ECE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1853E2-1A56-41B4-B2A6-26B7E8EC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A947-8E61-4C1E-8BC2-5F2687FA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99527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259ED9-1502-4C18-B381-535C60E37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81DF08-5EA0-42F8-9C72-BB63D07A0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CEFE51-DB4B-4F20-80C1-894E37806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F64-45C7-4B38-BC50-405CD7E676A3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2A4B5A-517F-4F31-94FD-C3B70A3A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FAF23D-4969-4847-BF81-BB39681C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A947-8E61-4C1E-8BC2-5F2687FA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72513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6D487-813D-4CB4-B86D-9523ECDD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30DCD7-8F67-4983-888F-9D1E11CD3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0CE782-D449-48C4-834D-C319580F6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F64-45C7-4B38-BC50-405CD7E676A3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FA7C88-F7C4-4949-A62A-60484898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0A8CB0-528B-45F1-BDA3-A828D947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A947-8E61-4C1E-8BC2-5F2687FA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49812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D068A-B015-4369-9094-D286F6B0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3D0C17-6A7F-4CF0-9FC0-D374EAC09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98C6CB-7FCB-4D94-A040-5E0CF9ED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F64-45C7-4B38-BC50-405CD7E676A3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271C89-FC34-4DEC-BC42-1687E7008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1C8AF6-B3E1-4E23-B5B3-36F06DF5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A947-8E61-4C1E-8BC2-5F2687FA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39665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03611-8E3E-4CF3-8F58-55E77AA5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8B5FA1-2B0D-47D6-B655-D9B686124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6C4090-CF5A-41AD-B691-066454D83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C47830-4370-488E-90A4-703C3598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F64-45C7-4B38-BC50-405CD7E676A3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5E2655-2EC8-4310-B305-229AC071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F15033-3916-417A-B2EE-BB32D23E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A947-8E61-4C1E-8BC2-5F2687FA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11950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9C06B-F153-437F-9E9A-64D86995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DB89E3-441F-48FF-934A-96C74C635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6BDD79-9325-44C3-9BD9-03273CB7F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B923E2-A847-4753-A0F9-248ACA2FA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44D0169-4A10-4DAB-99C2-FB5D59762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2D429EE-433E-444E-9495-704244615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F64-45C7-4B38-BC50-405CD7E676A3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F3A20C4-7992-4DC8-93D7-1F75E6406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CA47244-78A7-4CA8-BDD6-CFEF12A7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A947-8E61-4C1E-8BC2-5F2687FA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98027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3981F-910D-42CC-ADBB-9193DB642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BAB836B-9260-4ED7-82A9-AC723FDF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F64-45C7-4B38-BC50-405CD7E676A3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39F924-E0F1-49D8-A3B4-DC1124802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25ACBC-E957-46E3-B102-6E675403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A947-8E61-4C1E-8BC2-5F2687FA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84111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3857A76-80F7-4E9C-AD3D-A94BBEF4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F64-45C7-4B38-BC50-405CD7E676A3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FE9335D-6DFF-4944-8487-5570D7CD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3FECE8-F8BC-4204-BDAF-658097D4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A947-8E61-4C1E-8BC2-5F2687FA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04876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F7E01-967B-4F95-A232-199F819C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26C62E-337C-42C7-936C-D2CAB3F39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11EBB3-8155-46FA-A2D7-928CD0270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442B1D-82C3-413C-9BF5-F9FC478D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F64-45C7-4B38-BC50-405CD7E676A3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1FCCC2-5473-4454-B1C0-B8F73454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AC55E9-9C99-490A-BAD2-19B85E31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A947-8E61-4C1E-8BC2-5F2687FA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3818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9A9D5-30DA-4F7F-A1A1-1AC006196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07B9795-C4BD-46C1-9319-CF0DDC715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17995D-79B2-483B-87FD-EC7F449AC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085551-3622-47FC-9D9B-CAB732D1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F64-45C7-4B38-BC50-405CD7E676A3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CF5631-93D3-4E2B-86CA-ACB7B305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E00C00-BCAF-4859-9046-6B780874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A947-8E61-4C1E-8BC2-5F2687FA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83206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05E458F-9C90-4024-9270-2B0726AB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4A9B49-ABD9-4F59-A094-51AF1FD04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A7465E-8BF3-4698-9A71-A50620FAA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1AF64-45C7-4B38-BC50-405CD7E676A3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35294B-C099-4CA0-93A6-2B5B8E02B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1B7642-E0D2-4C60-B4E6-29A26595F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1A947-8E61-4C1E-8BC2-5F2687FA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88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7714D0E-BAF1-4B1D-9E7B-8A5357C5B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6982" y="-122710"/>
            <a:ext cx="12385964" cy="696710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6FA6E5A-92FF-42C0-B03C-FB18954753A4}"/>
              </a:ext>
            </a:extLst>
          </p:cNvPr>
          <p:cNvSpPr txBox="1"/>
          <p:nvPr/>
        </p:nvSpPr>
        <p:spPr>
          <a:xfrm>
            <a:off x="589441" y="4279986"/>
            <a:ext cx="7835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>
                <a:latin typeface="Gotham Book" pitchFamily="2" charset="0"/>
                <a:cs typeface="Gotham Book" pitchFamily="2" charset="0"/>
              </a:rPr>
              <a:t>API REST em Node utilizando um arquivo JSON</a:t>
            </a:r>
            <a:endParaRPr lang="pt-BR" sz="3200" dirty="0">
              <a:latin typeface="Gotham Bold" pitchFamily="2" charset="0"/>
              <a:cs typeface="Gotham Bold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FA6E5A-92FF-42C0-B03C-FB18954753A4}"/>
              </a:ext>
            </a:extLst>
          </p:cNvPr>
          <p:cNvSpPr txBox="1"/>
          <p:nvPr/>
        </p:nvSpPr>
        <p:spPr>
          <a:xfrm>
            <a:off x="589441" y="5562190"/>
            <a:ext cx="8363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>
                <a:latin typeface="Gotham Book" pitchFamily="2" charset="0"/>
                <a:cs typeface="Gotham Bold" pitchFamily="2" charset="0"/>
              </a:rPr>
              <a:t>Juliano Duarte Seus</a:t>
            </a:r>
          </a:p>
          <a:p>
            <a:pPr algn="just"/>
            <a:r>
              <a:rPr lang="pt-BR" sz="2800" dirty="0" smtClean="0">
                <a:latin typeface="Gotham Book" pitchFamily="2" charset="0"/>
                <a:cs typeface="Gotham Bold" pitchFamily="2" charset="0"/>
              </a:rPr>
              <a:t>Análise e Desenvolvimento de Sistemas</a:t>
            </a:r>
            <a:endParaRPr lang="pt-BR" sz="3200" dirty="0">
              <a:latin typeface="Gotham Bold" pitchFamily="2" charset="0"/>
              <a:cs typeface="Gotham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26175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20B4AF-8A7C-4B16-B485-781F37053548}"/>
              </a:ext>
            </a:extLst>
          </p:cNvPr>
          <p:cNvSpPr txBox="1"/>
          <p:nvPr/>
        </p:nvSpPr>
        <p:spPr>
          <a:xfrm>
            <a:off x="3495413" y="444617"/>
            <a:ext cx="3582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Gotham Book" pitchFamily="2" charset="0"/>
                <a:cs typeface="Gotham Book" pitchFamily="2" charset="0"/>
              </a:rPr>
              <a:t>Título</a:t>
            </a:r>
            <a:endParaRPr lang="pt-BR" sz="2000" b="1" dirty="0">
              <a:latin typeface="Gotham Bold" pitchFamily="2" charset="0"/>
              <a:cs typeface="Gotham Bold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32FD19A-27D8-40DC-BF12-FE0103F089F5}"/>
              </a:ext>
            </a:extLst>
          </p:cNvPr>
          <p:cNvSpPr txBox="1"/>
          <p:nvPr/>
        </p:nvSpPr>
        <p:spPr>
          <a:xfrm>
            <a:off x="3495413" y="1873956"/>
            <a:ext cx="52011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Gotham Book" pitchFamily="2" charset="0"/>
                <a:cs typeface="Gotham Book" pitchFamily="2" charset="0"/>
              </a:rPr>
              <a:t>Descrição</a:t>
            </a:r>
            <a:endParaRPr lang="pt-BR" sz="1500" i="1" dirty="0">
              <a:latin typeface="Gotham Book" pitchFamily="2" charset="0"/>
              <a:cs typeface="Gotham Book" pitchFamily="2" charset="0"/>
            </a:endParaRP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93180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FD66423-0AA6-432C-9D58-3A0F7E368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6242" y="-42972"/>
            <a:ext cx="12244485" cy="6887522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629295" y="881149"/>
            <a:ext cx="9127374" cy="502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3835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18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Gotham Bold</vt:lpstr>
      <vt:lpstr>Gotham Book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Núcleo PP</dc:creator>
  <cp:lastModifiedBy>Juliano</cp:lastModifiedBy>
  <cp:revision>54</cp:revision>
  <dcterms:created xsi:type="dcterms:W3CDTF">2018-12-04T12:50:07Z</dcterms:created>
  <dcterms:modified xsi:type="dcterms:W3CDTF">2021-11-27T22:01:21Z</dcterms:modified>
</cp:coreProperties>
</file>