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D346-E3B9-486E-B0B6-50BCC39A6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BB2C-57F0-4EF8-9980-9D7D850C2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2326-1457-46EF-B539-5AEB4F8B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7874-29FA-46A5-812F-A2D6CF8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A0F1-63A9-44D9-8B14-5FD8A8E0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EEFA-BA23-4ECB-83C3-1374A5DC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28C9-1CFF-4D0B-8158-C159E41C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5EF2-8AFF-40ED-9012-5BCF65A0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98B7-8D6A-4102-9192-C74B27B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353A-9797-4932-8B67-763ABC91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F5C86-0948-4E2E-86A6-4FD529507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0D601-6D26-4545-A83A-2A02809D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64AA-4ED0-42AD-BB11-734D6D1D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42AB-06BE-4BAF-B720-E97C6DDF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497A-D08E-4E01-9EC6-DB709234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0C1E-668A-457E-A000-5F722A04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0698-48FB-4505-BD97-7636DAA3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6B95-B59C-43F7-B5C1-12A8394E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2ACE-8C8F-4AE7-A04E-EB16E2D4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B82E-8339-4471-92EA-F32348C0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18D2-253C-4508-962B-80312BE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91FB-4F93-4860-9007-19096BD2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8B4C-CAFB-4C99-B2D5-49FAC9F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83B7-85FE-44A6-9485-4D073471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75DE-F8F6-4F21-903C-74CD3584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2A64-BD93-495A-B43F-D54342C2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08FA-6AC5-4333-BBCA-4EC98EEC2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64433-D484-439F-98AD-DD90A05E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01E6-0B95-4D5D-81D3-0CECEB85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7E63-A6F0-45AD-8D25-5F737AF3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330F-0855-4F20-ACBB-561A154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C1BE-00D1-4BF0-B417-FF5331A7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7568-4B8E-48CF-8BD0-523A56D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9A37-788A-4767-AD16-AFF04677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F0F7A-46C9-42B9-9FD4-A9D3E95F0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92AA-077E-4D5D-9857-638FAA55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FDBA1-EA97-43E3-91D2-A081421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769CA-969B-47AD-B7AC-2719A87D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52E41-ACF1-4D60-8DDC-4FF4C61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2DA-2EF9-46A3-94BE-E4DEE4B5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00DA-6E19-41A8-8969-0602CD14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BFF80-718D-40DB-A0BC-74F4A1D7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3D92-661F-4BD2-92E1-F4F003A2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B6B83-173D-4074-BB1B-0908177F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F34E-F208-4268-A5E8-411E7E1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2923D-B352-4178-87F6-8AF4821D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1739-BB90-42A5-8877-6DD3055A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C4EE-A250-4D6F-8DE5-1A8E6C64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7DC24-7114-4D22-9420-82C85CD8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17B6-1362-46F6-AD93-F7B0D1D1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351DB-8ABE-4FAF-80BD-F7C04D9B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ED609-7D6C-43A3-8609-68C8EFF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5D89-0B62-44D9-B181-02D0EA8E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79D33-76D6-4677-92EB-45DAB0F9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D4DB0-91FA-4644-9DE2-8FB26825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D61B-50E2-4CF7-A933-82CA6FD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87632-94C9-423B-BF0B-C36A388F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4B7AA-D6ED-44B8-AA40-AA0A1316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36DE1-2473-4215-AFA2-6CC53DC3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723EA-B200-45AC-92FB-EF6FF768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CDDD-123E-4A2F-B8E5-DCBE49D4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311E-1D8C-43EB-B70F-9DD587A31BB1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EAA0-B081-4B8C-BC51-A1F859A01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5B80-26DF-4200-BD3E-BEA402C6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0C421-C907-41FA-8D57-2A27F0F3C349}"/>
              </a:ext>
            </a:extLst>
          </p:cNvPr>
          <p:cNvSpPr/>
          <p:nvPr/>
        </p:nvSpPr>
        <p:spPr>
          <a:xfrm>
            <a:off x="167780" y="2533475"/>
            <a:ext cx="1979802" cy="89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637C0B-0B38-471B-B5AE-BCDF42581380}"/>
              </a:ext>
            </a:extLst>
          </p:cNvPr>
          <p:cNvSpPr/>
          <p:nvPr/>
        </p:nvSpPr>
        <p:spPr>
          <a:xfrm>
            <a:off x="243281" y="2592198"/>
            <a:ext cx="1828800" cy="771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C03736-354D-4437-A5BF-82C6FE382C80}"/>
              </a:ext>
            </a:extLst>
          </p:cNvPr>
          <p:cNvSpPr/>
          <p:nvPr/>
        </p:nvSpPr>
        <p:spPr>
          <a:xfrm>
            <a:off x="4924338" y="210768"/>
            <a:ext cx="1979802" cy="89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650D74-C002-4315-8AFE-D2515ED90C94}"/>
              </a:ext>
            </a:extLst>
          </p:cNvPr>
          <p:cNvSpPr/>
          <p:nvPr/>
        </p:nvSpPr>
        <p:spPr>
          <a:xfrm>
            <a:off x="10044418" y="2533475"/>
            <a:ext cx="1979802" cy="89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58D7B5-B1B8-4BBD-BBFB-61543B732A66}"/>
              </a:ext>
            </a:extLst>
          </p:cNvPr>
          <p:cNvSpPr/>
          <p:nvPr/>
        </p:nvSpPr>
        <p:spPr>
          <a:xfrm>
            <a:off x="4924338" y="5407758"/>
            <a:ext cx="1979802" cy="89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172317-6E14-4455-95EF-0F82BC83AE6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147582" y="2981238"/>
            <a:ext cx="2776756" cy="287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BAEB21-ACB6-42F6-BA28-5C94B9AF2C22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6904140" y="2981238"/>
            <a:ext cx="3140278" cy="287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91B949-E02B-45E0-8DDB-3B22500DCF6B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2147582" y="658531"/>
            <a:ext cx="2776756" cy="232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2EDF28-13C5-4AEC-8A31-547931CF0AB0}"/>
              </a:ext>
            </a:extLst>
          </p:cNvPr>
          <p:cNvSpPr txBox="1"/>
          <p:nvPr/>
        </p:nvSpPr>
        <p:spPr>
          <a:xfrm>
            <a:off x="448810" y="2796571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B05C2-3AF5-4F5C-8CEB-2C5E14AF9CC3}"/>
              </a:ext>
            </a:extLst>
          </p:cNvPr>
          <p:cNvSpPr txBox="1"/>
          <p:nvPr/>
        </p:nvSpPr>
        <p:spPr>
          <a:xfrm>
            <a:off x="4999838" y="5670854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FindSheep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EF7954-3BDC-4E7C-925A-A75BE0A2E206}"/>
              </a:ext>
            </a:extLst>
          </p:cNvPr>
          <p:cNvSpPr txBox="1"/>
          <p:nvPr/>
        </p:nvSpPr>
        <p:spPr>
          <a:xfrm>
            <a:off x="10128309" y="2796571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CalcChaseOffset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1DE52-FB9C-4A4E-8B31-F86082010F38}"/>
              </a:ext>
            </a:extLst>
          </p:cNvPr>
          <p:cNvSpPr txBox="1"/>
          <p:nvPr/>
        </p:nvSpPr>
        <p:spPr>
          <a:xfrm>
            <a:off x="4999838" y="473863"/>
            <a:ext cx="18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8D7486-2F44-4FE1-BFA5-9918ADFF4A0A}"/>
              </a:ext>
            </a:extLst>
          </p:cNvPr>
          <p:cNvSpPr txBox="1"/>
          <p:nvPr/>
        </p:nvSpPr>
        <p:spPr>
          <a:xfrm rot="19226451">
            <a:off x="2586964" y="1433454"/>
            <a:ext cx="1979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 sheep to chase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77A486-0E46-408F-9DB9-E2D84AF0CAA4}"/>
              </a:ext>
            </a:extLst>
          </p:cNvPr>
          <p:cNvSpPr txBox="1"/>
          <p:nvPr/>
        </p:nvSpPr>
        <p:spPr>
          <a:xfrm rot="2708284" flipH="1">
            <a:off x="2858310" y="4295268"/>
            <a:ext cx="1979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Herd &gt; 0, No sheep to chase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024D1-53CC-4CAC-9929-AF90834C368E}"/>
              </a:ext>
            </a:extLst>
          </p:cNvPr>
          <p:cNvSpPr txBox="1"/>
          <p:nvPr/>
        </p:nvSpPr>
        <p:spPr>
          <a:xfrm rot="19039016">
            <a:off x="7598903" y="4295267"/>
            <a:ext cx="91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Sheep found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22098-7A01-4238-A737-64A9A98513DC}"/>
              </a:ext>
            </a:extLst>
          </p:cNvPr>
          <p:cNvSpPr txBox="1"/>
          <p:nvPr/>
        </p:nvSpPr>
        <p:spPr>
          <a:xfrm>
            <a:off x="10209402" y="3469736"/>
            <a:ext cx="173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Makes sure the sheep is in between the dog and gate entrance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5C244D3-BCF7-4E23-9312-3BFEBCCE2614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031757" y="-469088"/>
            <a:ext cx="1874946" cy="41301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AD74F65-B4C2-4192-999E-DC3F9B9DCA54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7041856" y="-21325"/>
            <a:ext cx="1874945" cy="41301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F98C9C-73F3-4592-B9F5-382C7271210C}"/>
              </a:ext>
            </a:extLst>
          </p:cNvPr>
          <p:cNvSpPr txBox="1"/>
          <p:nvPr/>
        </p:nvSpPr>
        <p:spPr>
          <a:xfrm rot="1324467">
            <a:off x="8821401" y="861527"/>
            <a:ext cx="171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Moves to the offset position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D15AC-A37F-445C-879F-09697623904B}"/>
              </a:ext>
            </a:extLst>
          </p:cNvPr>
          <p:cNvSpPr txBox="1"/>
          <p:nvPr/>
        </p:nvSpPr>
        <p:spPr>
          <a:xfrm rot="1390273">
            <a:off x="6730474" y="2161251"/>
            <a:ext cx="181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Recalculate the chase position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86587D-F1AF-48AF-98AB-AF8BAD26B1D8}"/>
              </a:ext>
            </a:extLst>
          </p:cNvPr>
          <p:cNvSpPr txBox="1"/>
          <p:nvPr/>
        </p:nvSpPr>
        <p:spPr>
          <a:xfrm>
            <a:off x="7267662" y="1399723"/>
            <a:ext cx="24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Loop until the current sheep has been chased into the Pen</a:t>
            </a:r>
          </a:p>
        </p:txBody>
      </p:sp>
    </p:spTree>
    <p:extLst>
      <p:ext uri="{BB962C8B-B14F-4D97-AF65-F5344CB8AC3E}">
        <p14:creationId xmlns:p14="http://schemas.microsoft.com/office/powerpoint/2010/main" val="37975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D'Andrea</dc:creator>
  <cp:lastModifiedBy>Joshua D'Andrea</cp:lastModifiedBy>
  <cp:revision>4</cp:revision>
  <dcterms:created xsi:type="dcterms:W3CDTF">2020-03-21T15:51:36Z</dcterms:created>
  <dcterms:modified xsi:type="dcterms:W3CDTF">2020-03-21T18:14:17Z</dcterms:modified>
</cp:coreProperties>
</file>