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D346-E3B9-486E-B0B6-50BCC39A6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BB2C-57F0-4EF8-9980-9D7D850C2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2326-1457-46EF-B539-5AEB4F8B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7874-29FA-46A5-812F-A2D6CF8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A0F1-63A9-44D9-8B14-5FD8A8E0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5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3EEFA-BA23-4ECB-83C3-1374A5DC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128C9-1CFF-4D0B-8158-C159E41CF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5EF2-8AFF-40ED-9012-5BCF65A0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98B7-8D6A-4102-9192-C74B27B5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353A-9797-4932-8B67-763ABC91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F5C86-0948-4E2E-86A6-4FD529507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D601-6D26-4545-A83A-2A02809D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64AA-4ED0-42AD-BB11-734D6D1D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A42AB-06BE-4BAF-B720-E97C6DDF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497A-D08E-4E01-9EC6-DB709234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3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0C1E-668A-457E-A000-5F722A04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0698-48FB-4505-BD97-7636DAA3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6B95-B59C-43F7-B5C1-12A8394E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ACE-8C8F-4AE7-A04E-EB16E2D4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B82E-8339-4471-92EA-F32348C0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18D2-253C-4508-962B-80312BE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B91FB-4F93-4860-9007-19096BD2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48B4C-CAFB-4C99-B2D5-49FAC9F6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83B7-85FE-44A6-9485-4D073471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75DE-F8F6-4F21-903C-74CD3584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2A64-BD93-495A-B43F-D54342C2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08FA-6AC5-4333-BBCA-4EC98EEC2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4433-D484-439F-98AD-DD90A05E1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01E6-0B95-4D5D-81D3-0CECEB85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7E63-A6F0-45AD-8D25-5F737AF3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330F-0855-4F20-ACBB-561A1544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C1BE-00D1-4BF0-B417-FF5331A7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7568-4B8E-48CF-8BD0-523A56D74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9A37-788A-4767-AD16-AFF04677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F0F7A-46C9-42B9-9FD4-A9D3E95F0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292AA-077E-4D5D-9857-638FAA55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FDBA1-EA97-43E3-91D2-A081421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69CA-969B-47AD-B7AC-2719A87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D52E41-ACF1-4D60-8DDC-4FF4C61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A2DA-2EF9-46A3-94BE-E4DEE4B5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400DA-6E19-41A8-8969-0602CD14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BFF80-718D-40DB-A0BC-74F4A1D7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3D92-661F-4BD2-92E1-F4F003A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8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6B83-173D-4074-BB1B-0908177F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F34E-F208-4268-A5E8-411E7E1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2923D-B352-4178-87F6-8AF4821D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1739-BB90-42A5-8877-6DD3055A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C4EE-A250-4D6F-8DE5-1A8E6C64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7DC24-7114-4D22-9420-82C85CD85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E17B6-1362-46F6-AD93-F7B0D1D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51DB-8ABE-4FAF-80BD-F7C04D9B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ED609-7D6C-43A3-8609-68C8EFF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5D89-0B62-44D9-B181-02D0EA8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79D33-76D6-4677-92EB-45DAB0F97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4DB0-91FA-4644-9DE2-8FB26825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D61B-50E2-4CF7-A933-82CA6FD4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7632-94C9-423B-BF0B-C36A388F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4B7AA-D6ED-44B8-AA40-AA0A1316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36DE1-2473-4215-AFA2-6CC53DC3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723EA-B200-45AC-92FB-EF6FF768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4CDDD-123E-4A2F-B8E5-DCBE49D4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311E-1D8C-43EB-B70F-9DD587A31BB1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EAA0-B081-4B8C-BC51-A1F859A01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5B80-26DF-4200-BD3E-BEA402C6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BB173-3242-4236-8866-4774BC9C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0C421-C907-41FA-8D57-2A27F0F3C349}"/>
              </a:ext>
            </a:extLst>
          </p:cNvPr>
          <p:cNvSpPr/>
          <p:nvPr/>
        </p:nvSpPr>
        <p:spPr>
          <a:xfrm>
            <a:off x="4194494" y="4311940"/>
            <a:ext cx="1761169" cy="648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637C0B-0B38-471B-B5AE-BCDF42581380}"/>
              </a:ext>
            </a:extLst>
          </p:cNvPr>
          <p:cNvSpPr/>
          <p:nvPr/>
        </p:nvSpPr>
        <p:spPr>
          <a:xfrm>
            <a:off x="234891" y="2595343"/>
            <a:ext cx="1828800" cy="771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C03736-354D-4437-A5BF-82C6FE382C80}"/>
              </a:ext>
            </a:extLst>
          </p:cNvPr>
          <p:cNvSpPr/>
          <p:nvPr/>
        </p:nvSpPr>
        <p:spPr>
          <a:xfrm>
            <a:off x="6820249" y="106954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650D74-C002-4315-8AFE-D2515ED90C94}"/>
              </a:ext>
            </a:extLst>
          </p:cNvPr>
          <p:cNvSpPr/>
          <p:nvPr/>
        </p:nvSpPr>
        <p:spPr>
          <a:xfrm>
            <a:off x="9755724" y="4759109"/>
            <a:ext cx="1979802" cy="895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1B949-E02B-45E0-8DDB-3B22500DCF6B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5955663" y="554717"/>
            <a:ext cx="864586" cy="408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52EDF28-13C5-4AEC-8A31-547931CF0AB0}"/>
              </a:ext>
            </a:extLst>
          </p:cNvPr>
          <p:cNvSpPr txBox="1"/>
          <p:nvPr/>
        </p:nvSpPr>
        <p:spPr>
          <a:xfrm>
            <a:off x="448810" y="2796571"/>
            <a:ext cx="141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EF7954-3BDC-4E7C-925A-A75BE0A2E206}"/>
              </a:ext>
            </a:extLst>
          </p:cNvPr>
          <p:cNvSpPr txBox="1"/>
          <p:nvPr/>
        </p:nvSpPr>
        <p:spPr>
          <a:xfrm>
            <a:off x="9950864" y="5022582"/>
            <a:ext cx="182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CalcChaseOffset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C1DE52-FB9C-4A4E-8B31-F86082010F38}"/>
              </a:ext>
            </a:extLst>
          </p:cNvPr>
          <p:cNvSpPr txBox="1"/>
          <p:nvPr/>
        </p:nvSpPr>
        <p:spPr>
          <a:xfrm>
            <a:off x="6857912" y="370050"/>
            <a:ext cx="182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8D7486-2F44-4FE1-BFA5-9918ADFF4A0A}"/>
              </a:ext>
            </a:extLst>
          </p:cNvPr>
          <p:cNvSpPr txBox="1"/>
          <p:nvPr/>
        </p:nvSpPr>
        <p:spPr>
          <a:xfrm rot="1539797">
            <a:off x="3377131" y="3148915"/>
            <a:ext cx="1979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 sheep to chase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77A486-0E46-408F-9DB9-E2D84AF0CAA4}"/>
              </a:ext>
            </a:extLst>
          </p:cNvPr>
          <p:cNvSpPr txBox="1"/>
          <p:nvPr/>
        </p:nvSpPr>
        <p:spPr>
          <a:xfrm rot="1352366" flipH="1">
            <a:off x="1130619" y="4436450"/>
            <a:ext cx="19798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Herd &gt; 0, No sheep to chase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2024D1-53CC-4CAC-9929-AF90834C368E}"/>
              </a:ext>
            </a:extLst>
          </p:cNvPr>
          <p:cNvSpPr txBox="1"/>
          <p:nvPr/>
        </p:nvSpPr>
        <p:spPr>
          <a:xfrm>
            <a:off x="7554710" y="4960649"/>
            <a:ext cx="91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Sheep found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322098-7A01-4238-A737-64A9A98513DC}"/>
              </a:ext>
            </a:extLst>
          </p:cNvPr>
          <p:cNvSpPr txBox="1"/>
          <p:nvPr/>
        </p:nvSpPr>
        <p:spPr>
          <a:xfrm>
            <a:off x="9950864" y="5747188"/>
            <a:ext cx="173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Makes sure the sheep is in between the dog and gate entrance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AD74F65-B4C2-4192-999E-DC3F9B9DCA54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6680741" y="2131888"/>
            <a:ext cx="4204393" cy="1945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F98C9C-73F3-4592-B9F5-382C7271210C}"/>
              </a:ext>
            </a:extLst>
          </p:cNvPr>
          <p:cNvSpPr txBox="1"/>
          <p:nvPr/>
        </p:nvSpPr>
        <p:spPr>
          <a:xfrm rot="3951616">
            <a:off x="9641012" y="2011771"/>
            <a:ext cx="1718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Moves to the offset position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AD15AC-A37F-445C-879F-09697623904B}"/>
              </a:ext>
            </a:extLst>
          </p:cNvPr>
          <p:cNvSpPr txBox="1"/>
          <p:nvPr/>
        </p:nvSpPr>
        <p:spPr>
          <a:xfrm rot="4148110">
            <a:off x="7056163" y="2909409"/>
            <a:ext cx="181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Recalculate the chase position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86587D-F1AF-48AF-98AB-AF8BAD26B1D8}"/>
              </a:ext>
            </a:extLst>
          </p:cNvPr>
          <p:cNvSpPr txBox="1"/>
          <p:nvPr/>
        </p:nvSpPr>
        <p:spPr>
          <a:xfrm>
            <a:off x="8667523" y="2339475"/>
            <a:ext cx="1680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 until the current sheep has been chased into the Pen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7BF1FC-5991-483A-804F-376DFE5EBE4A}"/>
              </a:ext>
            </a:extLst>
          </p:cNvPr>
          <p:cNvCxnSpPr>
            <a:stCxn id="10" idx="0"/>
            <a:endCxn id="9" idx="3"/>
          </p:cNvCxnSpPr>
          <p:nvPr/>
        </p:nvCxnSpPr>
        <p:spPr>
          <a:xfrm rot="16200000" flipV="1">
            <a:off x="7670642" y="1684126"/>
            <a:ext cx="4204392" cy="1945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8B02C-8794-4459-B7AA-32686BF5985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55663" y="4636295"/>
            <a:ext cx="3800061" cy="5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39BBD1E-B314-44F0-A80F-1F529A95462C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16200000" flipV="1">
            <a:off x="2904034" y="2140895"/>
            <a:ext cx="1330703" cy="30113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68FC0E5-B2F3-4C29-A674-7266C049967D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2037310" y="2479110"/>
            <a:ext cx="1269165" cy="3045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DCB06F7-6803-4176-A04B-F6C35E028E16}"/>
              </a:ext>
            </a:extLst>
          </p:cNvPr>
          <p:cNvSpPr/>
          <p:nvPr/>
        </p:nvSpPr>
        <p:spPr>
          <a:xfrm>
            <a:off x="4316633" y="4359809"/>
            <a:ext cx="1546803" cy="55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B7385B-B692-4BA1-BF3B-9FBFE88FAD7F}"/>
              </a:ext>
            </a:extLst>
          </p:cNvPr>
          <p:cNvSpPr txBox="1"/>
          <p:nvPr/>
        </p:nvSpPr>
        <p:spPr>
          <a:xfrm>
            <a:off x="4444382" y="4457343"/>
            <a:ext cx="13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FindSheep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1A668A-45C9-4468-9BA0-EE5048AA0912}"/>
              </a:ext>
            </a:extLst>
          </p:cNvPr>
          <p:cNvSpPr txBox="1"/>
          <p:nvPr/>
        </p:nvSpPr>
        <p:spPr>
          <a:xfrm rot="16898440">
            <a:off x="5567851" y="2205798"/>
            <a:ext cx="1388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Sheep Chased into Pen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23C016-2D9D-4EFB-8176-130871BA0F41}"/>
              </a:ext>
            </a:extLst>
          </p:cNvPr>
          <p:cNvSpPr txBox="1"/>
          <p:nvPr/>
        </p:nvSpPr>
        <p:spPr>
          <a:xfrm>
            <a:off x="251668" y="429838"/>
            <a:ext cx="49075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Sheep Herding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79752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D'Andrea</dc:creator>
  <cp:lastModifiedBy>Joshua D'Andrea</cp:lastModifiedBy>
  <cp:revision>7</cp:revision>
  <dcterms:created xsi:type="dcterms:W3CDTF">2020-03-21T15:51:36Z</dcterms:created>
  <dcterms:modified xsi:type="dcterms:W3CDTF">2020-03-22T17:16:57Z</dcterms:modified>
</cp:coreProperties>
</file>