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3"/>
  </p:notesMasterIdLst>
  <p:sldIdLst>
    <p:sldId id="256" r:id="rId2"/>
    <p:sldId id="272" r:id="rId3"/>
    <p:sldId id="260" r:id="rId4"/>
    <p:sldId id="258" r:id="rId5"/>
    <p:sldId id="263" r:id="rId6"/>
    <p:sldId id="268" r:id="rId7"/>
    <p:sldId id="302" r:id="rId8"/>
    <p:sldId id="269" r:id="rId9"/>
    <p:sldId id="259" r:id="rId10"/>
    <p:sldId id="278" r:id="rId11"/>
    <p:sldId id="262" r:id="rId12"/>
  </p:sldIdLst>
  <p:sldSz cx="9144000" cy="5143500" type="screen16x9"/>
  <p:notesSz cx="6858000" cy="9144000"/>
  <p:embeddedFontLst>
    <p:embeddedFont>
      <p:font typeface="Arimo" panose="020B0604020202020204" charset="0"/>
      <p:regular r:id="rId14"/>
      <p:bold r:id="rId15"/>
      <p:italic r:id="rId16"/>
      <p:boldItalic r:id="rId17"/>
    </p:embeddedFont>
    <p:embeddedFont>
      <p:font typeface="Bebas Neue" panose="020B0606020202050201" pitchFamily="34" charset="0"/>
      <p:regular r:id="rId18"/>
    </p:embeddedFont>
    <p:embeddedFont>
      <p:font typeface="Catamaran" panose="020B0604020202020204" charset="0"/>
      <p:regular r:id="rId19"/>
      <p:bold r:id="rId20"/>
    </p:embeddedFont>
    <p:embeddedFont>
      <p:font typeface="Kanit" panose="020B0604020202020204" charset="-34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  <p:embeddedFont>
      <p:font typeface="Unlock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59847C-E8D5-4970-808C-E25C2F51A885}">
  <a:tblStyle styleId="{F259847C-E8D5-4970-808C-E25C2F51A8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42" y="9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d362d286f3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d362d286f3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62d286f3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62d286f3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3d1d91b271_0_22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3d1d91b271_0_22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362d286f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362d286f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362d286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d362d286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615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3d1d91b271_0_22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3d1d91b271_0_22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741025"/>
            <a:ext cx="6680100" cy="25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8500">
                <a:solidFill>
                  <a:schemeClr val="accent6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736175"/>
            <a:ext cx="3746100" cy="3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6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25333" y="317849"/>
            <a:ext cx="135875" cy="129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4008" y="2130911"/>
            <a:ext cx="135875" cy="129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subTitle" idx="1"/>
          </p:nvPr>
        </p:nvSpPr>
        <p:spPr>
          <a:xfrm>
            <a:off x="2891200" y="4112150"/>
            <a:ext cx="3357600" cy="42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720000" y="539998"/>
            <a:ext cx="77040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109913" y="3887945"/>
            <a:ext cx="4334622" cy="4233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t="27891"/>
          <a:stretch/>
        </p:blipFill>
        <p:spPr>
          <a:xfrm rot="10644088">
            <a:off x="-3010774" y="2190472"/>
            <a:ext cx="5198950" cy="3708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8133" y="4757374"/>
            <a:ext cx="135875" cy="129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1182" y="1517400"/>
            <a:ext cx="501985" cy="4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BLANK_1_1_1_1_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1204021" y="1528625"/>
            <a:ext cx="1790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subTitle" idx="1"/>
          </p:nvPr>
        </p:nvSpPr>
        <p:spPr>
          <a:xfrm>
            <a:off x="1204021" y="1985825"/>
            <a:ext cx="1790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title" idx="2"/>
          </p:nvPr>
        </p:nvSpPr>
        <p:spPr>
          <a:xfrm>
            <a:off x="6149579" y="3128100"/>
            <a:ext cx="1790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subTitle" idx="3"/>
          </p:nvPr>
        </p:nvSpPr>
        <p:spPr>
          <a:xfrm>
            <a:off x="6149574" y="3585300"/>
            <a:ext cx="1790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title" idx="4"/>
          </p:nvPr>
        </p:nvSpPr>
        <p:spPr>
          <a:xfrm>
            <a:off x="1204022" y="3128100"/>
            <a:ext cx="1790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subTitle" idx="5"/>
          </p:nvPr>
        </p:nvSpPr>
        <p:spPr>
          <a:xfrm>
            <a:off x="1204020" y="3585300"/>
            <a:ext cx="1790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title" idx="6"/>
          </p:nvPr>
        </p:nvSpPr>
        <p:spPr>
          <a:xfrm>
            <a:off x="6149580" y="1528625"/>
            <a:ext cx="1790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subTitle" idx="7"/>
          </p:nvPr>
        </p:nvSpPr>
        <p:spPr>
          <a:xfrm>
            <a:off x="6149572" y="1985825"/>
            <a:ext cx="1790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title" idx="8"/>
          </p:nvPr>
        </p:nvSpPr>
        <p:spPr>
          <a:xfrm>
            <a:off x="720000" y="539998"/>
            <a:ext cx="77040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100000">
            <a:off x="8067475" y="-1808825"/>
            <a:ext cx="4334625" cy="4233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 rotWithShape="1">
          <a:blip r:embed="rId3">
            <a:alphaModFix/>
          </a:blip>
          <a:srcRect t="27891" r="10386" b="26068"/>
          <a:stretch/>
        </p:blipFill>
        <p:spPr>
          <a:xfrm rot="-589879">
            <a:off x="-2375014" y="-1776560"/>
            <a:ext cx="4658878" cy="2368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8450" y="4242775"/>
            <a:ext cx="4334626" cy="4233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2163" y="3627500"/>
            <a:ext cx="339676" cy="324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08470" y="2837724"/>
            <a:ext cx="135875" cy="129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380518">
            <a:off x="-3460143" y="360229"/>
            <a:ext cx="3980483" cy="3887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 rotWithShape="1">
          <a:blip r:embed="rId3">
            <a:alphaModFix/>
          </a:blip>
          <a:srcRect t="27891"/>
          <a:stretch/>
        </p:blipFill>
        <p:spPr>
          <a:xfrm rot="10621569">
            <a:off x="6367550" y="-1678526"/>
            <a:ext cx="5198951" cy="3708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520085">
            <a:off x="4818506" y="4271819"/>
            <a:ext cx="3980481" cy="3887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00000">
            <a:off x="-3405600" y="2068246"/>
            <a:ext cx="4334624" cy="4233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6"/>
          <p:cNvPicPr preferRelativeResize="0"/>
          <p:nvPr/>
        </p:nvPicPr>
        <p:blipFill rotWithShape="1">
          <a:blip r:embed="rId3">
            <a:alphaModFix/>
          </a:blip>
          <a:srcRect t="27891" r="10386" b="26068"/>
          <a:stretch/>
        </p:blipFill>
        <p:spPr>
          <a:xfrm rot="7847138">
            <a:off x="4740435" y="4510766"/>
            <a:ext cx="4658880" cy="2368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3099" y="-239649"/>
            <a:ext cx="625623" cy="59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3183" y="3652311"/>
            <a:ext cx="135875" cy="12985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6"/>
          <p:cNvSpPr/>
          <p:nvPr/>
        </p:nvSpPr>
        <p:spPr>
          <a:xfrm>
            <a:off x="199708" y="149968"/>
            <a:ext cx="324600" cy="3246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00000">
            <a:off x="8213775" y="-1156179"/>
            <a:ext cx="4334624" cy="4233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1221625" y="2543175"/>
            <a:ext cx="30459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300">
                <a:latin typeface="Kanit"/>
                <a:ea typeface="Kanit"/>
                <a:cs typeface="Kanit"/>
                <a:sym typeface="Kan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4876487" y="2543175"/>
            <a:ext cx="30459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300"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1221612" y="2951119"/>
            <a:ext cx="3045900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4876474" y="2951119"/>
            <a:ext cx="3045900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0000" y="539998"/>
            <a:ext cx="77040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 t="27891" r="10386" b="26068"/>
          <a:stretch/>
        </p:blipFill>
        <p:spPr>
          <a:xfrm rot="-8656264" flipH="1">
            <a:off x="128086" y="4395292"/>
            <a:ext cx="4658878" cy="2368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4008" y="2130911"/>
            <a:ext cx="135875" cy="129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3233" y="4290774"/>
            <a:ext cx="135875" cy="129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188" y="4603500"/>
            <a:ext cx="339676" cy="324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539998"/>
            <a:ext cx="77040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35" name="Google Shape;3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505038">
            <a:off x="6252862" y="-3899833"/>
            <a:ext cx="5114777" cy="4994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 rotWithShape="1">
          <a:blip r:embed="rId3">
            <a:alphaModFix/>
          </a:blip>
          <a:srcRect t="27891" r="10386" b="26068"/>
          <a:stretch/>
        </p:blipFill>
        <p:spPr>
          <a:xfrm rot="10799989">
            <a:off x="-2784889" y="3567827"/>
            <a:ext cx="4658880" cy="2368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47620" y="4705626"/>
            <a:ext cx="221501" cy="21167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/>
          <p:nvPr/>
        </p:nvSpPr>
        <p:spPr>
          <a:xfrm>
            <a:off x="199708" y="149968"/>
            <a:ext cx="324600" cy="3246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90445" y="4364824"/>
            <a:ext cx="135875" cy="129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070" y="3743124"/>
            <a:ext cx="135875" cy="129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720000" y="1675200"/>
            <a:ext cx="3888900" cy="24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>
                <a:latin typeface="Arimo"/>
                <a:ea typeface="Arimo"/>
                <a:cs typeface="Arimo"/>
                <a:sym typeface="Arimo"/>
              </a:defRPr>
            </a:lvl1pPr>
            <a:lvl2pPr marL="914400" lvl="1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marL="1371600" lvl="2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marL="1828800" lvl="3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marL="3200400" lvl="6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marL="3657600" lvl="7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marL="4114800" lvl="8" indent="-266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720000" y="539998"/>
            <a:ext cx="77040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520085">
            <a:off x="-1662944" y="4373294"/>
            <a:ext cx="3980481" cy="3887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720000" y="1615938"/>
            <a:ext cx="4537200" cy="107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720104" y="2814162"/>
            <a:ext cx="4537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4"/>
          <p:cNvPicPr preferRelativeResize="0"/>
          <p:nvPr/>
        </p:nvPicPr>
        <p:blipFill rotWithShape="1">
          <a:blip r:embed="rId2">
            <a:alphaModFix/>
          </a:blip>
          <a:srcRect t="27891"/>
          <a:stretch/>
        </p:blipFill>
        <p:spPr>
          <a:xfrm rot="5984665">
            <a:off x="6602626" y="1734073"/>
            <a:ext cx="5198951" cy="3708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823466" y="2024052"/>
            <a:ext cx="3471582" cy="3390198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720000" y="1713495"/>
            <a:ext cx="2097000" cy="5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49375"/>
            <a:ext cx="1144500" cy="5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1"/>
          </p:nvPr>
        </p:nvSpPr>
        <p:spPr>
          <a:xfrm>
            <a:off x="720000" y="2215157"/>
            <a:ext cx="2097000" cy="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3"/>
          </p:nvPr>
        </p:nvSpPr>
        <p:spPr>
          <a:xfrm>
            <a:off x="3415200" y="1713495"/>
            <a:ext cx="2313600" cy="5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title" idx="4" hasCustomPrompt="1"/>
          </p:nvPr>
        </p:nvSpPr>
        <p:spPr>
          <a:xfrm>
            <a:off x="3415200" y="1149375"/>
            <a:ext cx="1263000" cy="5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5"/>
          </p:nvPr>
        </p:nvSpPr>
        <p:spPr>
          <a:xfrm>
            <a:off x="3415200" y="2215157"/>
            <a:ext cx="2313600" cy="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6"/>
          </p:nvPr>
        </p:nvSpPr>
        <p:spPr>
          <a:xfrm>
            <a:off x="6116983" y="1713495"/>
            <a:ext cx="2313600" cy="5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7" hasCustomPrompt="1"/>
          </p:nvPr>
        </p:nvSpPr>
        <p:spPr>
          <a:xfrm>
            <a:off x="6116983" y="1149375"/>
            <a:ext cx="1263000" cy="5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8"/>
          </p:nvPr>
        </p:nvSpPr>
        <p:spPr>
          <a:xfrm>
            <a:off x="6116983" y="2215157"/>
            <a:ext cx="2313600" cy="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9"/>
          </p:nvPr>
        </p:nvSpPr>
        <p:spPr>
          <a:xfrm>
            <a:off x="720000" y="3468338"/>
            <a:ext cx="2097000" cy="5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2904432"/>
            <a:ext cx="1144500" cy="5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14"/>
          </p:nvPr>
        </p:nvSpPr>
        <p:spPr>
          <a:xfrm>
            <a:off x="720000" y="3970000"/>
            <a:ext cx="2097000" cy="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15"/>
          </p:nvPr>
        </p:nvSpPr>
        <p:spPr>
          <a:xfrm>
            <a:off x="3415200" y="3468338"/>
            <a:ext cx="2313600" cy="5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16" hasCustomPrompt="1"/>
          </p:nvPr>
        </p:nvSpPr>
        <p:spPr>
          <a:xfrm>
            <a:off x="3415200" y="2904432"/>
            <a:ext cx="1263000" cy="5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7"/>
          </p:nvPr>
        </p:nvSpPr>
        <p:spPr>
          <a:xfrm>
            <a:off x="3415200" y="3970000"/>
            <a:ext cx="2313600" cy="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 idx="18"/>
          </p:nvPr>
        </p:nvSpPr>
        <p:spPr>
          <a:xfrm>
            <a:off x="6116983" y="3468338"/>
            <a:ext cx="2313600" cy="5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title" idx="19" hasCustomPrompt="1"/>
          </p:nvPr>
        </p:nvSpPr>
        <p:spPr>
          <a:xfrm>
            <a:off x="6116983" y="2904432"/>
            <a:ext cx="1263000" cy="5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20"/>
          </p:nvPr>
        </p:nvSpPr>
        <p:spPr>
          <a:xfrm>
            <a:off x="6116983" y="3970000"/>
            <a:ext cx="2313600" cy="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1"/>
          </p:nvPr>
        </p:nvSpPr>
        <p:spPr>
          <a:xfrm>
            <a:off x="720000" y="539998"/>
            <a:ext cx="77040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233" y="1472961"/>
            <a:ext cx="135875" cy="129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2733" y="4910561"/>
            <a:ext cx="135875" cy="129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2496838" y="3392700"/>
            <a:ext cx="41988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1328188" y="1492375"/>
            <a:ext cx="6536100" cy="174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380518">
            <a:off x="-2886693" y="3555154"/>
            <a:ext cx="3980483" cy="3887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520085">
            <a:off x="7032106" y="-2387231"/>
            <a:ext cx="3980481" cy="3887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013" y="215400"/>
            <a:ext cx="339676" cy="324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subTitle" idx="1"/>
          </p:nvPr>
        </p:nvSpPr>
        <p:spPr>
          <a:xfrm>
            <a:off x="2169450" y="3463575"/>
            <a:ext cx="4804800" cy="5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20000" y="539998"/>
            <a:ext cx="77040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00000">
            <a:off x="-3405600" y="2068246"/>
            <a:ext cx="4334624" cy="4233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099" y="-239649"/>
            <a:ext cx="625623" cy="59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3183" y="3652311"/>
            <a:ext cx="135875" cy="12985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/>
          <p:nvPr/>
        </p:nvSpPr>
        <p:spPr>
          <a:xfrm>
            <a:off x="199708" y="149968"/>
            <a:ext cx="324600" cy="3246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25000">
              <a:schemeClr val="lt1"/>
            </a:gs>
            <a:gs pos="66000">
              <a:schemeClr val="dk2"/>
            </a:gs>
            <a:gs pos="90000">
              <a:schemeClr val="lt2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Kanit"/>
              <a:buNone/>
              <a:defRPr sz="3500">
                <a:solidFill>
                  <a:schemeClr val="accent6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Unlock"/>
              <a:buNone/>
              <a:defRPr sz="3500">
                <a:solidFill>
                  <a:schemeClr val="accent6"/>
                </a:solidFill>
                <a:latin typeface="Unlock"/>
                <a:ea typeface="Unlock"/>
                <a:cs typeface="Unlock"/>
                <a:sym typeface="Unlo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Unlock"/>
              <a:buNone/>
              <a:defRPr sz="3500">
                <a:solidFill>
                  <a:schemeClr val="accent6"/>
                </a:solidFill>
                <a:latin typeface="Unlock"/>
                <a:ea typeface="Unlock"/>
                <a:cs typeface="Unlock"/>
                <a:sym typeface="Unlo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Unlock"/>
              <a:buNone/>
              <a:defRPr sz="3500">
                <a:solidFill>
                  <a:schemeClr val="accent6"/>
                </a:solidFill>
                <a:latin typeface="Unlock"/>
                <a:ea typeface="Unlock"/>
                <a:cs typeface="Unlock"/>
                <a:sym typeface="Unlo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Unlock"/>
              <a:buNone/>
              <a:defRPr sz="3500">
                <a:solidFill>
                  <a:schemeClr val="accent6"/>
                </a:solidFill>
                <a:latin typeface="Unlock"/>
                <a:ea typeface="Unlock"/>
                <a:cs typeface="Unlock"/>
                <a:sym typeface="Unlo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Unlock"/>
              <a:buNone/>
              <a:defRPr sz="3500">
                <a:solidFill>
                  <a:schemeClr val="accent6"/>
                </a:solidFill>
                <a:latin typeface="Unlock"/>
                <a:ea typeface="Unlock"/>
                <a:cs typeface="Unlock"/>
                <a:sym typeface="Unlo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Unlock"/>
              <a:buNone/>
              <a:defRPr sz="3500">
                <a:solidFill>
                  <a:schemeClr val="accent6"/>
                </a:solidFill>
                <a:latin typeface="Unlock"/>
                <a:ea typeface="Unlock"/>
                <a:cs typeface="Unlock"/>
                <a:sym typeface="Unlo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Unlock"/>
              <a:buNone/>
              <a:defRPr sz="3500">
                <a:solidFill>
                  <a:schemeClr val="accent6"/>
                </a:solidFill>
                <a:latin typeface="Unlock"/>
                <a:ea typeface="Unlock"/>
                <a:cs typeface="Unlock"/>
                <a:sym typeface="Unlo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Unlock"/>
              <a:buNone/>
              <a:defRPr sz="3500">
                <a:solidFill>
                  <a:schemeClr val="accent6"/>
                </a:solidFill>
                <a:latin typeface="Unlock"/>
                <a:ea typeface="Unlock"/>
                <a:cs typeface="Unlock"/>
                <a:sym typeface="Unlo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●"/>
              <a:defRPr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  <a:defRPr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■"/>
              <a:defRPr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●"/>
              <a:defRPr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  <a:defRPr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■"/>
              <a:defRPr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●"/>
              <a:defRPr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  <a:defRPr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Catamaran"/>
              <a:buChar char="■"/>
              <a:defRPr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5" r:id="rId5"/>
    <p:sldLayoutId id="2147483658" r:id="rId6"/>
    <p:sldLayoutId id="2147483660" r:id="rId7"/>
    <p:sldLayoutId id="2147483661" r:id="rId8"/>
    <p:sldLayoutId id="2147483662" r:id="rId9"/>
    <p:sldLayoutId id="2147483663" r:id="rId10"/>
    <p:sldLayoutId id="2147483668" r:id="rId11"/>
    <p:sldLayoutId id="2147483671" r:id="rId12"/>
    <p:sldLayoutId id="214748367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25000">
              <a:schemeClr val="lt1"/>
            </a:gs>
            <a:gs pos="66000">
              <a:schemeClr val="dk2"/>
            </a:gs>
            <a:gs pos="90000">
              <a:schemeClr val="lt2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867727">
            <a:off x="6452475" y="-2853603"/>
            <a:ext cx="4334624" cy="4233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0"/>
          <p:cNvPicPr preferRelativeResize="0"/>
          <p:nvPr/>
        </p:nvPicPr>
        <p:blipFill rotWithShape="1">
          <a:blip r:embed="rId4">
            <a:alphaModFix/>
          </a:blip>
          <a:srcRect t="27891" r="10386" b="26068"/>
          <a:stretch/>
        </p:blipFill>
        <p:spPr>
          <a:xfrm rot="10799989">
            <a:off x="4412485" y="3896593"/>
            <a:ext cx="4658880" cy="236818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0"/>
          <p:cNvSpPr/>
          <p:nvPr/>
        </p:nvSpPr>
        <p:spPr>
          <a:xfrm>
            <a:off x="7414399" y="3249576"/>
            <a:ext cx="516600" cy="5169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0" name="Google Shape;21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4458" y="4740249"/>
            <a:ext cx="135875" cy="129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9988" y="4441200"/>
            <a:ext cx="339676" cy="324598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 txBox="1">
            <a:spLocks noGrp="1"/>
          </p:cNvSpPr>
          <p:nvPr>
            <p:ph type="ctrTitle"/>
          </p:nvPr>
        </p:nvSpPr>
        <p:spPr>
          <a:xfrm>
            <a:off x="720000" y="741025"/>
            <a:ext cx="6680100" cy="25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/>
              <a:t>Aplikasi Pemesanan Tiket Travel Online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Project UAS</a:t>
            </a:r>
            <a:endParaRPr sz="5200" b="1" dirty="0"/>
          </a:p>
        </p:txBody>
      </p:sp>
      <p:sp>
        <p:nvSpPr>
          <p:cNvPr id="213" name="Google Shape;213;p30"/>
          <p:cNvSpPr txBox="1">
            <a:spLocks noGrp="1"/>
          </p:cNvSpPr>
          <p:nvPr>
            <p:ph type="subTitle" idx="1"/>
          </p:nvPr>
        </p:nvSpPr>
        <p:spPr>
          <a:xfrm>
            <a:off x="720000" y="3736175"/>
            <a:ext cx="3746100" cy="3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cxnSp>
        <p:nvCxnSpPr>
          <p:cNvPr id="214" name="Google Shape;214;p30"/>
          <p:cNvCxnSpPr/>
          <p:nvPr/>
        </p:nvCxnSpPr>
        <p:spPr>
          <a:xfrm>
            <a:off x="836599" y="3511026"/>
            <a:ext cx="6762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5" name="Google Shape;21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88763" y="2496762"/>
            <a:ext cx="339676" cy="324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60DD781-40BA-EFBD-FE82-47DB3D4440A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973" y="1417871"/>
            <a:ext cx="2415396" cy="1811636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52"/>
          <p:cNvSpPr txBox="1">
            <a:spLocks noGrp="1"/>
          </p:cNvSpPr>
          <p:nvPr>
            <p:ph type="title"/>
          </p:nvPr>
        </p:nvSpPr>
        <p:spPr>
          <a:xfrm>
            <a:off x="720000" y="60504"/>
            <a:ext cx="77040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Logic Penggunaan Aplikasi</a:t>
            </a:r>
            <a:endParaRPr dirty="0"/>
          </a:p>
        </p:txBody>
      </p:sp>
      <p:graphicFrame>
        <p:nvGraphicFramePr>
          <p:cNvPr id="728" name="Google Shape;728;p52"/>
          <p:cNvGraphicFramePr/>
          <p:nvPr>
            <p:extLst>
              <p:ext uri="{D42A27DB-BD31-4B8C-83A1-F6EECF244321}">
                <p14:modId xmlns:p14="http://schemas.microsoft.com/office/powerpoint/2010/main" val="2702545648"/>
              </p:ext>
            </p:extLst>
          </p:nvPr>
        </p:nvGraphicFramePr>
        <p:xfrm>
          <a:off x="905703" y="330686"/>
          <a:ext cx="7124400" cy="2737420"/>
        </p:xfrm>
        <a:graphic>
          <a:graphicData uri="http://schemas.openxmlformats.org/drawingml/2006/table">
            <a:tbl>
              <a:tblPr>
                <a:noFill/>
                <a:tableStyleId>{F259847C-E8D5-4970-808C-E25C2F51A885}</a:tableStyleId>
              </a:tblPr>
              <a:tblGrid>
                <a:gridCol w="17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1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>
                        <a:solidFill>
                          <a:schemeClr val="accent6"/>
                        </a:solidFill>
                        <a:latin typeface="Unlock"/>
                        <a:ea typeface="Unlock"/>
                        <a:cs typeface="Unlock"/>
                        <a:sym typeface="Unloc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dirty="0">
                        <a:solidFill>
                          <a:schemeClr val="accent6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dirty="0">
                        <a:solidFill>
                          <a:schemeClr val="accent6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dirty="0">
                        <a:solidFill>
                          <a:schemeClr val="accent6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accent6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1</a:t>
                      </a:r>
                      <a:endParaRPr sz="1600" dirty="0">
                        <a:solidFill>
                          <a:schemeClr val="accent6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dirty="0">
                          <a:solidFill>
                            <a:schemeClr val="accent6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Pertama user membuka aplikasi “Liburan yukkk!!!”</a:t>
                      </a:r>
                      <a:endParaRPr dirty="0">
                        <a:solidFill>
                          <a:schemeClr val="accent6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6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6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6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2</a:t>
                      </a:r>
                      <a:endParaRPr sz="1600" dirty="0">
                        <a:solidFill>
                          <a:schemeClr val="accent6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Lalu user </a:t>
                      </a:r>
                      <a:r>
                        <a:rPr lang="en-US" dirty="0" err="1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memilih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alat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transportasi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apa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 yang </a:t>
                      </a:r>
                      <a:r>
                        <a:rPr lang="en-US" dirty="0" err="1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ingin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mereka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pesan</a:t>
                      </a:r>
                      <a:endParaRPr dirty="0">
                        <a:solidFill>
                          <a:schemeClr val="accent6"/>
                        </a:solidFill>
                        <a:latin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6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Introduce your project description </a:t>
                      </a:r>
                      <a:endParaRPr dirty="0">
                        <a:solidFill>
                          <a:schemeClr val="accent6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6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Introduce your project description </a:t>
                      </a:r>
                      <a:endParaRPr dirty="0">
                        <a:solidFill>
                          <a:schemeClr val="accent6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6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3</a:t>
                      </a:r>
                      <a:endParaRPr sz="1600" dirty="0">
                        <a:solidFill>
                          <a:schemeClr val="accent6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User juga </a:t>
                      </a:r>
                      <a:r>
                        <a:rPr lang="en-US" dirty="0" err="1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bisa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melihat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terlebih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dahulu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deskripsi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tentang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tempat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wisata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atau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 negara </a:t>
                      </a:r>
                      <a:r>
                        <a:rPr lang="en-US" dirty="0" err="1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tujuan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 yang </a:t>
                      </a:r>
                      <a:r>
                        <a:rPr lang="en-US" dirty="0" err="1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akan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mereka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pilih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untuk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ber-rekreasi</a:t>
                      </a:r>
                      <a:endParaRPr dirty="0">
                        <a:solidFill>
                          <a:schemeClr val="accent6"/>
                        </a:solidFill>
                        <a:latin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10,000 $</a:t>
                      </a:r>
                      <a:endParaRPr>
                        <a:solidFill>
                          <a:schemeClr val="accent6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6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50,000 $</a:t>
                      </a:r>
                      <a:endParaRPr dirty="0">
                        <a:solidFill>
                          <a:schemeClr val="accent6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6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4</a:t>
                      </a:r>
                      <a:endParaRPr sz="1600" dirty="0">
                        <a:solidFill>
                          <a:schemeClr val="accent6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dirty="0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User memesan temoat mereka untuk menginap dan beristirahat</a:t>
                      </a:r>
                      <a:endParaRPr dirty="0">
                        <a:solidFill>
                          <a:schemeClr val="accent6"/>
                        </a:solidFill>
                        <a:latin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6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25,000 $</a:t>
                      </a:r>
                      <a:endParaRPr dirty="0">
                        <a:solidFill>
                          <a:schemeClr val="accent6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6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70,000 $</a:t>
                      </a:r>
                      <a:endParaRPr dirty="0">
                        <a:solidFill>
                          <a:schemeClr val="accent6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29" name="Google Shape;729;p52"/>
          <p:cNvSpPr/>
          <p:nvPr/>
        </p:nvSpPr>
        <p:spPr>
          <a:xfrm rot="5400000">
            <a:off x="8030103" y="867109"/>
            <a:ext cx="219900" cy="2199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52"/>
          <p:cNvSpPr/>
          <p:nvPr/>
        </p:nvSpPr>
        <p:spPr>
          <a:xfrm rot="5400000">
            <a:off x="8030103" y="1359548"/>
            <a:ext cx="219900" cy="2199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52"/>
          <p:cNvSpPr/>
          <p:nvPr/>
        </p:nvSpPr>
        <p:spPr>
          <a:xfrm rot="5400000">
            <a:off x="8030103" y="1969148"/>
            <a:ext cx="219900" cy="2199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52"/>
          <p:cNvSpPr/>
          <p:nvPr/>
        </p:nvSpPr>
        <p:spPr>
          <a:xfrm rot="5400000">
            <a:off x="8030103" y="2464383"/>
            <a:ext cx="219900" cy="2199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52"/>
          <p:cNvSpPr/>
          <p:nvPr/>
        </p:nvSpPr>
        <p:spPr>
          <a:xfrm rot="5400000">
            <a:off x="8030103" y="2956692"/>
            <a:ext cx="219900" cy="2199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Google Shape;728;p52">
            <a:extLst>
              <a:ext uri="{FF2B5EF4-FFF2-40B4-BE49-F238E27FC236}">
                <a16:creationId xmlns:a16="http://schemas.microsoft.com/office/drawing/2014/main" id="{55E6CF0A-4166-7E64-E1E7-457FDCBE43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2705388"/>
              </p:ext>
            </p:extLst>
          </p:nvPr>
        </p:nvGraphicFramePr>
        <p:xfrm>
          <a:off x="905703" y="2532739"/>
          <a:ext cx="7124400" cy="2737420"/>
        </p:xfrm>
        <a:graphic>
          <a:graphicData uri="http://schemas.openxmlformats.org/drawingml/2006/table">
            <a:tbl>
              <a:tblPr>
                <a:noFill/>
                <a:tableStyleId>{F259847C-E8D5-4970-808C-E25C2F51A885}</a:tableStyleId>
              </a:tblPr>
              <a:tblGrid>
                <a:gridCol w="17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1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>
                        <a:solidFill>
                          <a:schemeClr val="accent6"/>
                        </a:solidFill>
                        <a:latin typeface="Unlock"/>
                        <a:ea typeface="Unlock"/>
                        <a:cs typeface="Unlock"/>
                        <a:sym typeface="Unloc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dirty="0">
                        <a:solidFill>
                          <a:schemeClr val="accent6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dirty="0">
                        <a:solidFill>
                          <a:schemeClr val="accent6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dirty="0">
                        <a:solidFill>
                          <a:schemeClr val="accent6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accent6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5</a:t>
                      </a:r>
                      <a:endParaRPr sz="1600" dirty="0">
                        <a:solidFill>
                          <a:schemeClr val="accent6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dirty="0">
                          <a:solidFill>
                            <a:schemeClr val="accent6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Setelah user memesan apay g mereka pesan maka akan diarahkan untuk melakukan pembayaran</a:t>
                      </a:r>
                      <a:endParaRPr dirty="0">
                        <a:solidFill>
                          <a:schemeClr val="accent6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6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6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6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6</a:t>
                      </a:r>
                      <a:endParaRPr sz="1600" dirty="0">
                        <a:solidFill>
                          <a:schemeClr val="accent6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Setelah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pembayaran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telah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selesai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dilakukan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maka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akan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keluar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tiket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 yang </a:t>
                      </a:r>
                      <a:r>
                        <a:rPr lang="en-US" dirty="0" err="1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telah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mereka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pesan</a:t>
                      </a:r>
                      <a:endParaRPr dirty="0">
                        <a:solidFill>
                          <a:schemeClr val="accent6"/>
                        </a:solidFill>
                        <a:latin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Introduce your project description </a:t>
                      </a:r>
                      <a:endParaRPr>
                        <a:solidFill>
                          <a:schemeClr val="accent6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6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Introduce your project description </a:t>
                      </a:r>
                      <a:endParaRPr dirty="0">
                        <a:solidFill>
                          <a:schemeClr val="accent6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6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7</a:t>
                      </a:r>
                      <a:endParaRPr sz="1600" dirty="0">
                        <a:solidFill>
                          <a:schemeClr val="accent6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Lalu user Kembali </a:t>
                      </a:r>
                      <a:r>
                        <a:rPr lang="en-US" dirty="0" err="1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lagi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ke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 menu </a:t>
                      </a:r>
                      <a:r>
                        <a:rPr lang="en-US" dirty="0" err="1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beranda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  <a:latin typeface="Catamaran"/>
                          <a:cs typeface="Catamaran"/>
                          <a:sym typeface="Catamaran"/>
                        </a:rPr>
                        <a:t>.</a:t>
                      </a:r>
                      <a:endParaRPr dirty="0">
                        <a:solidFill>
                          <a:schemeClr val="accent6"/>
                        </a:solidFill>
                        <a:latin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10,000 $</a:t>
                      </a:r>
                      <a:endParaRPr>
                        <a:solidFill>
                          <a:schemeClr val="accent6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6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50,000 $</a:t>
                      </a:r>
                      <a:endParaRPr dirty="0">
                        <a:solidFill>
                          <a:schemeClr val="accent6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accent6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6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6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6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Google Shape;729;p52">
            <a:extLst>
              <a:ext uri="{FF2B5EF4-FFF2-40B4-BE49-F238E27FC236}">
                <a16:creationId xmlns:a16="http://schemas.microsoft.com/office/drawing/2014/main" id="{7F757E53-F23A-3445-DF84-42453D257077}"/>
              </a:ext>
            </a:extLst>
          </p:cNvPr>
          <p:cNvSpPr/>
          <p:nvPr/>
        </p:nvSpPr>
        <p:spPr>
          <a:xfrm rot="5400000">
            <a:off x="8030103" y="3600825"/>
            <a:ext cx="219900" cy="2199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30;p52">
            <a:extLst>
              <a:ext uri="{FF2B5EF4-FFF2-40B4-BE49-F238E27FC236}">
                <a16:creationId xmlns:a16="http://schemas.microsoft.com/office/drawing/2014/main" id="{8D4BA173-0A2E-55B7-728B-00FE0864AB15}"/>
              </a:ext>
            </a:extLst>
          </p:cNvPr>
          <p:cNvSpPr/>
          <p:nvPr/>
        </p:nvSpPr>
        <p:spPr>
          <a:xfrm rot="5400000">
            <a:off x="8030103" y="4093264"/>
            <a:ext cx="219900" cy="2199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31;p52">
            <a:extLst>
              <a:ext uri="{FF2B5EF4-FFF2-40B4-BE49-F238E27FC236}">
                <a16:creationId xmlns:a16="http://schemas.microsoft.com/office/drawing/2014/main" id="{D0087EA0-B046-6944-51FD-1A256CFF76E5}"/>
              </a:ext>
            </a:extLst>
          </p:cNvPr>
          <p:cNvSpPr/>
          <p:nvPr/>
        </p:nvSpPr>
        <p:spPr>
          <a:xfrm rot="5400000">
            <a:off x="8030103" y="4702864"/>
            <a:ext cx="219900" cy="2199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32;p52">
            <a:extLst>
              <a:ext uri="{FF2B5EF4-FFF2-40B4-BE49-F238E27FC236}">
                <a16:creationId xmlns:a16="http://schemas.microsoft.com/office/drawing/2014/main" id="{F4A1B581-A767-9959-EB1C-F542EB5226F7}"/>
              </a:ext>
            </a:extLst>
          </p:cNvPr>
          <p:cNvSpPr/>
          <p:nvPr/>
        </p:nvSpPr>
        <p:spPr>
          <a:xfrm rot="5400000">
            <a:off x="8030103" y="5198099"/>
            <a:ext cx="219900" cy="2199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33;p52">
            <a:extLst>
              <a:ext uri="{FF2B5EF4-FFF2-40B4-BE49-F238E27FC236}">
                <a16:creationId xmlns:a16="http://schemas.microsoft.com/office/drawing/2014/main" id="{16E08FFF-6A80-BFEF-A85D-517F63B7EB58}"/>
              </a:ext>
            </a:extLst>
          </p:cNvPr>
          <p:cNvSpPr/>
          <p:nvPr/>
        </p:nvSpPr>
        <p:spPr>
          <a:xfrm rot="5400000">
            <a:off x="8030103" y="5690408"/>
            <a:ext cx="219900" cy="2199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 txBox="1">
            <a:spLocks noGrp="1"/>
          </p:cNvSpPr>
          <p:nvPr>
            <p:ph type="title"/>
          </p:nvPr>
        </p:nvSpPr>
        <p:spPr>
          <a:xfrm>
            <a:off x="2496838" y="3392700"/>
            <a:ext cx="41988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 Kesimpulan —</a:t>
            </a:r>
            <a:endParaRPr dirty="0"/>
          </a:p>
        </p:txBody>
      </p:sp>
      <p:sp>
        <p:nvSpPr>
          <p:cNvPr id="295" name="Google Shape;295;p36"/>
          <p:cNvSpPr txBox="1">
            <a:spLocks noGrp="1"/>
          </p:cNvSpPr>
          <p:nvPr>
            <p:ph type="subTitle" idx="1"/>
          </p:nvPr>
        </p:nvSpPr>
        <p:spPr>
          <a:xfrm>
            <a:off x="1328188" y="1492375"/>
            <a:ext cx="6536100" cy="174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“</a:t>
            </a:r>
            <a:r>
              <a:rPr lang="en-US" sz="2000" dirty="0" err="1"/>
              <a:t>Aplikasi</a:t>
            </a:r>
            <a:r>
              <a:rPr lang="en-US" sz="2000" dirty="0"/>
              <a:t> travel </a:t>
            </a:r>
            <a:r>
              <a:rPr lang="en-US" sz="2000" dirty="0" err="1"/>
              <a:t>ini</a:t>
            </a:r>
            <a:r>
              <a:rPr lang="en-US" sz="2000" dirty="0"/>
              <a:t> sangat </a:t>
            </a:r>
            <a:r>
              <a:rPr lang="en-US" sz="2000" dirty="0" err="1"/>
              <a:t>mempermudah</a:t>
            </a:r>
            <a:r>
              <a:rPr lang="en-US" sz="2000" dirty="0"/>
              <a:t> </a:t>
            </a:r>
            <a:r>
              <a:rPr lang="en-US" sz="2000" dirty="0" err="1"/>
              <a:t>bagi</a:t>
            </a:r>
            <a:r>
              <a:rPr lang="en-US" sz="2000" dirty="0"/>
              <a:t> </a:t>
            </a:r>
            <a:r>
              <a:rPr lang="en-US" sz="2000" dirty="0" err="1"/>
              <a:t>pemudik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yang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sekedar</a:t>
            </a:r>
            <a:r>
              <a:rPr lang="en-US" sz="2000" dirty="0"/>
              <a:t> </a:t>
            </a:r>
            <a:r>
              <a:rPr lang="en-US" sz="2000" dirty="0" err="1"/>
              <a:t>pergi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mencari</a:t>
            </a:r>
            <a:r>
              <a:rPr lang="en-US" sz="2000" dirty="0"/>
              <a:t> </a:t>
            </a:r>
            <a:r>
              <a:rPr lang="en-US" sz="2000" dirty="0" err="1"/>
              <a:t>suasana</a:t>
            </a:r>
            <a:r>
              <a:rPr lang="en-US" sz="2000" dirty="0"/>
              <a:t> </a:t>
            </a:r>
            <a:r>
              <a:rPr lang="en-US" sz="2000" dirty="0" err="1"/>
              <a:t>baru</a:t>
            </a:r>
            <a:r>
              <a:rPr lang="en-US" sz="2000" dirty="0"/>
              <a:t>,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mempermudah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 </a:t>
            </a:r>
            <a:r>
              <a:rPr lang="en-US" sz="2000" dirty="0" err="1"/>
              <a:t>memesan</a:t>
            </a:r>
            <a:r>
              <a:rPr lang="en-US" sz="2000" dirty="0"/>
              <a:t> </a:t>
            </a:r>
            <a:r>
              <a:rPr lang="en-US" sz="2000" dirty="0" err="1"/>
              <a:t>tiket</a:t>
            </a:r>
            <a:r>
              <a:rPr lang="en-US" sz="2000" dirty="0"/>
              <a:t> agar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mengantri</a:t>
            </a:r>
            <a:r>
              <a:rPr lang="en-US" sz="2000" dirty="0"/>
              <a:t> lama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mendapatkan</a:t>
            </a:r>
            <a:r>
              <a:rPr lang="en-US" sz="2000" dirty="0"/>
              <a:t> </a:t>
            </a:r>
            <a:r>
              <a:rPr lang="en-US" sz="2000" dirty="0" err="1"/>
              <a:t>tiket</a:t>
            </a:r>
            <a:r>
              <a:rPr lang="en-US" sz="2000" dirty="0"/>
              <a:t>.</a:t>
            </a:r>
            <a:r>
              <a:rPr lang="en" sz="2000" dirty="0"/>
              <a:t>.”</a:t>
            </a:r>
            <a:endParaRPr sz="2000" dirty="0"/>
          </a:p>
        </p:txBody>
      </p:sp>
      <p:pic>
        <p:nvPicPr>
          <p:cNvPr id="296" name="Google Shape;29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9733" y="529349"/>
            <a:ext cx="135875" cy="1298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7" name="Google Shape;297;p36"/>
          <p:cNvCxnSpPr/>
          <p:nvPr/>
        </p:nvCxnSpPr>
        <p:spPr>
          <a:xfrm>
            <a:off x="1625675" y="3241650"/>
            <a:ext cx="62013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8" name="Google Shape;298;p36"/>
          <p:cNvSpPr/>
          <p:nvPr/>
        </p:nvSpPr>
        <p:spPr>
          <a:xfrm>
            <a:off x="7371899" y="2983201"/>
            <a:ext cx="516600" cy="5169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6"/>
          <p:cNvSpPr txBox="1">
            <a:spLocks noGrp="1"/>
          </p:cNvSpPr>
          <p:nvPr>
            <p:ph type="subTitle" idx="5"/>
          </p:nvPr>
        </p:nvSpPr>
        <p:spPr>
          <a:xfrm>
            <a:off x="1204020" y="3499035"/>
            <a:ext cx="1790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17210934</a:t>
            </a:r>
            <a:endParaRPr sz="1800" dirty="0"/>
          </a:p>
        </p:txBody>
      </p:sp>
      <p:sp>
        <p:nvSpPr>
          <p:cNvPr id="520" name="Google Shape;520;p46"/>
          <p:cNvSpPr txBox="1">
            <a:spLocks noGrp="1"/>
          </p:cNvSpPr>
          <p:nvPr>
            <p:ph type="title" idx="8"/>
          </p:nvPr>
        </p:nvSpPr>
        <p:spPr>
          <a:xfrm>
            <a:off x="876950" y="520530"/>
            <a:ext cx="77040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partners</a:t>
            </a:r>
            <a:endParaRPr dirty="0"/>
          </a:p>
        </p:txBody>
      </p:sp>
      <p:sp>
        <p:nvSpPr>
          <p:cNvPr id="521" name="Google Shape;521;p46"/>
          <p:cNvSpPr txBox="1">
            <a:spLocks noGrp="1"/>
          </p:cNvSpPr>
          <p:nvPr>
            <p:ph type="title"/>
          </p:nvPr>
        </p:nvSpPr>
        <p:spPr>
          <a:xfrm>
            <a:off x="524090" y="1574375"/>
            <a:ext cx="3240421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Muhammad Gilang Pratama</a:t>
            </a:r>
            <a:endParaRPr sz="1800" dirty="0"/>
          </a:p>
        </p:txBody>
      </p:sp>
      <p:sp>
        <p:nvSpPr>
          <p:cNvPr id="522" name="Google Shape;522;p46"/>
          <p:cNvSpPr txBox="1">
            <a:spLocks noGrp="1"/>
          </p:cNvSpPr>
          <p:nvPr>
            <p:ph type="subTitle" idx="1"/>
          </p:nvPr>
        </p:nvSpPr>
        <p:spPr>
          <a:xfrm>
            <a:off x="1204021" y="1899560"/>
            <a:ext cx="1790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i17210594</a:t>
            </a:r>
            <a:endParaRPr sz="1800" dirty="0"/>
          </a:p>
        </p:txBody>
      </p:sp>
      <p:sp>
        <p:nvSpPr>
          <p:cNvPr id="523" name="Google Shape;523;p46"/>
          <p:cNvSpPr txBox="1">
            <a:spLocks noGrp="1"/>
          </p:cNvSpPr>
          <p:nvPr>
            <p:ph type="title" idx="2"/>
          </p:nvPr>
        </p:nvSpPr>
        <p:spPr>
          <a:xfrm>
            <a:off x="5673288" y="3151649"/>
            <a:ext cx="2833141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Nanda Putri Alifa</a:t>
            </a:r>
            <a:endParaRPr sz="1800" dirty="0"/>
          </a:p>
        </p:txBody>
      </p:sp>
      <p:sp>
        <p:nvSpPr>
          <p:cNvPr id="524" name="Google Shape;524;p46"/>
          <p:cNvSpPr txBox="1">
            <a:spLocks noGrp="1"/>
          </p:cNvSpPr>
          <p:nvPr>
            <p:ph type="subTitle" idx="3"/>
          </p:nvPr>
        </p:nvSpPr>
        <p:spPr>
          <a:xfrm>
            <a:off x="6149574" y="3499035"/>
            <a:ext cx="1790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17210429</a:t>
            </a:r>
            <a:endParaRPr sz="1800" dirty="0"/>
          </a:p>
        </p:txBody>
      </p:sp>
      <p:sp>
        <p:nvSpPr>
          <p:cNvPr id="525" name="Google Shape;525;p46"/>
          <p:cNvSpPr txBox="1">
            <a:spLocks noGrp="1"/>
          </p:cNvSpPr>
          <p:nvPr>
            <p:ph type="title" idx="4"/>
          </p:nvPr>
        </p:nvSpPr>
        <p:spPr>
          <a:xfrm>
            <a:off x="727731" y="3151649"/>
            <a:ext cx="2833141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Muhammad Maharriva</a:t>
            </a:r>
            <a:endParaRPr sz="1800" dirty="0"/>
          </a:p>
        </p:txBody>
      </p:sp>
      <p:sp>
        <p:nvSpPr>
          <p:cNvPr id="526" name="Google Shape;526;p46"/>
          <p:cNvSpPr txBox="1">
            <a:spLocks noGrp="1"/>
          </p:cNvSpPr>
          <p:nvPr>
            <p:ph type="title" idx="6"/>
          </p:nvPr>
        </p:nvSpPr>
        <p:spPr>
          <a:xfrm>
            <a:off x="5673289" y="1552174"/>
            <a:ext cx="2833141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Devina Najla Nabila</a:t>
            </a:r>
            <a:endParaRPr sz="1800" dirty="0"/>
          </a:p>
        </p:txBody>
      </p:sp>
      <p:sp>
        <p:nvSpPr>
          <p:cNvPr id="527" name="Google Shape;527;p46"/>
          <p:cNvSpPr txBox="1">
            <a:spLocks noGrp="1"/>
          </p:cNvSpPr>
          <p:nvPr>
            <p:ph type="subTitle" idx="7"/>
          </p:nvPr>
        </p:nvSpPr>
        <p:spPr>
          <a:xfrm>
            <a:off x="6149572" y="1899560"/>
            <a:ext cx="1790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17211083</a:t>
            </a:r>
            <a:endParaRPr sz="1800" dirty="0"/>
          </a:p>
        </p:txBody>
      </p:sp>
      <p:pic>
        <p:nvPicPr>
          <p:cNvPr id="529" name="Google Shape;52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863" y="4377400"/>
            <a:ext cx="339676" cy="324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995" y="3846136"/>
            <a:ext cx="135875" cy="129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74" y="4189026"/>
            <a:ext cx="625623" cy="5978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21;p46">
            <a:extLst>
              <a:ext uri="{FF2B5EF4-FFF2-40B4-BE49-F238E27FC236}">
                <a16:creationId xmlns:a16="http://schemas.microsoft.com/office/drawing/2014/main" id="{C4DA9709-EAF9-958E-94B9-B46A2E58FAAF}"/>
              </a:ext>
            </a:extLst>
          </p:cNvPr>
          <p:cNvSpPr txBox="1">
            <a:spLocks/>
          </p:cNvSpPr>
          <p:nvPr/>
        </p:nvSpPr>
        <p:spPr>
          <a:xfrm>
            <a:off x="3377721" y="2357168"/>
            <a:ext cx="238855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Kanit"/>
              <a:buNone/>
              <a:defRPr sz="2300" b="0" i="0" u="none" strike="noStrike" cap="none">
                <a:solidFill>
                  <a:schemeClr val="accent6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Unlock"/>
              <a:buNone/>
              <a:defRPr sz="2500" b="0" i="0" u="none" strike="noStrike" cap="none">
                <a:solidFill>
                  <a:schemeClr val="accent6"/>
                </a:solidFill>
                <a:latin typeface="Unlock"/>
                <a:ea typeface="Unlock"/>
                <a:cs typeface="Unlock"/>
                <a:sym typeface="Unlo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Unlock"/>
              <a:buNone/>
              <a:defRPr sz="2500" b="0" i="0" u="none" strike="noStrike" cap="none">
                <a:solidFill>
                  <a:schemeClr val="accent6"/>
                </a:solidFill>
                <a:latin typeface="Unlock"/>
                <a:ea typeface="Unlock"/>
                <a:cs typeface="Unlock"/>
                <a:sym typeface="Unlo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Unlock"/>
              <a:buNone/>
              <a:defRPr sz="2500" b="0" i="0" u="none" strike="noStrike" cap="none">
                <a:solidFill>
                  <a:schemeClr val="accent6"/>
                </a:solidFill>
                <a:latin typeface="Unlock"/>
                <a:ea typeface="Unlock"/>
                <a:cs typeface="Unlock"/>
                <a:sym typeface="Unlo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Unlock"/>
              <a:buNone/>
              <a:defRPr sz="2500" b="0" i="0" u="none" strike="noStrike" cap="none">
                <a:solidFill>
                  <a:schemeClr val="accent6"/>
                </a:solidFill>
                <a:latin typeface="Unlock"/>
                <a:ea typeface="Unlock"/>
                <a:cs typeface="Unlock"/>
                <a:sym typeface="Unlo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Unlock"/>
              <a:buNone/>
              <a:defRPr sz="2500" b="0" i="0" u="none" strike="noStrike" cap="none">
                <a:solidFill>
                  <a:schemeClr val="accent6"/>
                </a:solidFill>
                <a:latin typeface="Unlock"/>
                <a:ea typeface="Unlock"/>
                <a:cs typeface="Unlock"/>
                <a:sym typeface="Unlo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Unlock"/>
              <a:buNone/>
              <a:defRPr sz="2500" b="0" i="0" u="none" strike="noStrike" cap="none">
                <a:solidFill>
                  <a:schemeClr val="accent6"/>
                </a:solidFill>
                <a:latin typeface="Unlock"/>
                <a:ea typeface="Unlock"/>
                <a:cs typeface="Unlock"/>
                <a:sym typeface="Unlo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Unlock"/>
              <a:buNone/>
              <a:defRPr sz="2500" b="0" i="0" u="none" strike="noStrike" cap="none">
                <a:solidFill>
                  <a:schemeClr val="accent6"/>
                </a:solidFill>
                <a:latin typeface="Unlock"/>
                <a:ea typeface="Unlock"/>
                <a:cs typeface="Unlock"/>
                <a:sym typeface="Unlo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Unlock"/>
              <a:buNone/>
              <a:defRPr sz="2500" b="0" i="0" u="none" strike="noStrike" cap="none">
                <a:solidFill>
                  <a:schemeClr val="accent6"/>
                </a:solidFill>
                <a:latin typeface="Unlock"/>
                <a:ea typeface="Unlock"/>
                <a:cs typeface="Unlock"/>
                <a:sym typeface="Unlock"/>
              </a:defRPr>
            </a:lvl9pPr>
          </a:lstStyle>
          <a:p>
            <a:pPr algn="ctr"/>
            <a:r>
              <a:rPr lang="en-US" sz="1800" dirty="0"/>
              <a:t>Julian </a:t>
            </a:r>
            <a:r>
              <a:rPr lang="en-US" sz="1800" dirty="0" err="1"/>
              <a:t>Diwandara</a:t>
            </a:r>
            <a:endParaRPr lang="en-US" sz="1800" dirty="0"/>
          </a:p>
        </p:txBody>
      </p:sp>
      <p:sp>
        <p:nvSpPr>
          <p:cNvPr id="3" name="Google Shape;522;p46">
            <a:extLst>
              <a:ext uri="{FF2B5EF4-FFF2-40B4-BE49-F238E27FC236}">
                <a16:creationId xmlns:a16="http://schemas.microsoft.com/office/drawing/2014/main" id="{5A78DBB4-0DCC-BA3D-66AE-E7D27EE5390E}"/>
              </a:ext>
            </a:extLst>
          </p:cNvPr>
          <p:cNvSpPr txBox="1">
            <a:spLocks/>
          </p:cNvSpPr>
          <p:nvPr/>
        </p:nvSpPr>
        <p:spPr>
          <a:xfrm>
            <a:off x="3676796" y="2687457"/>
            <a:ext cx="1790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/>
            <a:r>
              <a:rPr lang="en-US" sz="2400" dirty="0"/>
              <a:t>17210154</a:t>
            </a:r>
          </a:p>
        </p:txBody>
      </p:sp>
      <p:sp>
        <p:nvSpPr>
          <p:cNvPr id="4" name="Google Shape;520;p46">
            <a:extLst>
              <a:ext uri="{FF2B5EF4-FFF2-40B4-BE49-F238E27FC236}">
                <a16:creationId xmlns:a16="http://schemas.microsoft.com/office/drawing/2014/main" id="{1BFCAFA1-F254-1BD6-B313-DFFCCCF63E32}"/>
              </a:ext>
            </a:extLst>
          </p:cNvPr>
          <p:cNvSpPr txBox="1">
            <a:spLocks/>
          </p:cNvSpPr>
          <p:nvPr/>
        </p:nvSpPr>
        <p:spPr>
          <a:xfrm>
            <a:off x="983797" y="3764873"/>
            <a:ext cx="7704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Kanit"/>
              <a:buNone/>
              <a:defRPr sz="3000" b="0" i="0" u="none" strike="noStrike" cap="none">
                <a:solidFill>
                  <a:schemeClr val="accent6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Unlock"/>
              <a:buNone/>
              <a:defRPr sz="3500" b="0" i="0" u="none" strike="noStrike" cap="none">
                <a:solidFill>
                  <a:schemeClr val="accent6"/>
                </a:solidFill>
                <a:latin typeface="Unlock"/>
                <a:ea typeface="Unlock"/>
                <a:cs typeface="Unlock"/>
                <a:sym typeface="Unlo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Unlock"/>
              <a:buNone/>
              <a:defRPr sz="3500" b="0" i="0" u="none" strike="noStrike" cap="none">
                <a:solidFill>
                  <a:schemeClr val="accent6"/>
                </a:solidFill>
                <a:latin typeface="Unlock"/>
                <a:ea typeface="Unlock"/>
                <a:cs typeface="Unlock"/>
                <a:sym typeface="Unlo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Unlock"/>
              <a:buNone/>
              <a:defRPr sz="3500" b="0" i="0" u="none" strike="noStrike" cap="none">
                <a:solidFill>
                  <a:schemeClr val="accent6"/>
                </a:solidFill>
                <a:latin typeface="Unlock"/>
                <a:ea typeface="Unlock"/>
                <a:cs typeface="Unlock"/>
                <a:sym typeface="Unlo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Unlock"/>
              <a:buNone/>
              <a:defRPr sz="3500" b="0" i="0" u="none" strike="noStrike" cap="none">
                <a:solidFill>
                  <a:schemeClr val="accent6"/>
                </a:solidFill>
                <a:latin typeface="Unlock"/>
                <a:ea typeface="Unlock"/>
                <a:cs typeface="Unlock"/>
                <a:sym typeface="Unlo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Unlock"/>
              <a:buNone/>
              <a:defRPr sz="3500" b="0" i="0" u="none" strike="noStrike" cap="none">
                <a:solidFill>
                  <a:schemeClr val="accent6"/>
                </a:solidFill>
                <a:latin typeface="Unlock"/>
                <a:ea typeface="Unlock"/>
                <a:cs typeface="Unlock"/>
                <a:sym typeface="Unlo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Unlock"/>
              <a:buNone/>
              <a:defRPr sz="3500" b="0" i="0" u="none" strike="noStrike" cap="none">
                <a:solidFill>
                  <a:schemeClr val="accent6"/>
                </a:solidFill>
                <a:latin typeface="Unlock"/>
                <a:ea typeface="Unlock"/>
                <a:cs typeface="Unlock"/>
                <a:sym typeface="Unlo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Unlock"/>
              <a:buNone/>
              <a:defRPr sz="3500" b="0" i="0" u="none" strike="noStrike" cap="none">
                <a:solidFill>
                  <a:schemeClr val="accent6"/>
                </a:solidFill>
                <a:latin typeface="Unlock"/>
                <a:ea typeface="Unlock"/>
                <a:cs typeface="Unlock"/>
                <a:sym typeface="Unlo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Unlock"/>
              <a:buNone/>
              <a:defRPr sz="3500" b="0" i="0" u="none" strike="noStrike" cap="none">
                <a:solidFill>
                  <a:schemeClr val="accent6"/>
                </a:solidFill>
                <a:latin typeface="Unlock"/>
                <a:ea typeface="Unlock"/>
                <a:cs typeface="Unlock"/>
                <a:sym typeface="Unlock"/>
              </a:defRPr>
            </a:lvl9pPr>
          </a:lstStyle>
          <a:p>
            <a:pPr algn="ctr"/>
            <a:r>
              <a:rPr lang="en-US" sz="1600"/>
              <a:t>JURUSAN TEKNOLOGI INFORMASI</a:t>
            </a:r>
          </a:p>
          <a:p>
            <a:pPr algn="ctr"/>
            <a:r>
              <a:rPr lang="en-US" sz="1600"/>
              <a:t>FAKULTAS TEKNIK DAN INFORMATIKA</a:t>
            </a:r>
          </a:p>
          <a:p>
            <a:pPr algn="ctr"/>
            <a:r>
              <a:rPr lang="en-US" sz="1600"/>
              <a:t>CIPUTAT 2023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A2406B-11C0-AB25-D158-28F09F424A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352" y="46736"/>
            <a:ext cx="1692698" cy="1269586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25000">
              <a:schemeClr val="lt1"/>
            </a:gs>
            <a:gs pos="66000">
              <a:schemeClr val="dk2"/>
            </a:gs>
            <a:gs pos="90000">
              <a:schemeClr val="lt2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380518">
            <a:off x="6825387" y="-1403586"/>
            <a:ext cx="3980483" cy="3887167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4"/>
          <p:cNvSpPr txBox="1">
            <a:spLocks noGrp="1"/>
          </p:cNvSpPr>
          <p:nvPr>
            <p:ph type="title"/>
          </p:nvPr>
        </p:nvSpPr>
        <p:spPr>
          <a:xfrm>
            <a:off x="720000" y="539998"/>
            <a:ext cx="77040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</a:t>
            </a:r>
            <a:endParaRPr dirty="0"/>
          </a:p>
        </p:txBody>
      </p:sp>
      <p:sp>
        <p:nvSpPr>
          <p:cNvPr id="270" name="Google Shape;270;p34"/>
          <p:cNvSpPr txBox="1">
            <a:spLocks noGrp="1"/>
          </p:cNvSpPr>
          <p:nvPr>
            <p:ph type="body" idx="1"/>
          </p:nvPr>
        </p:nvSpPr>
        <p:spPr>
          <a:xfrm>
            <a:off x="683100" y="1269421"/>
            <a:ext cx="5071492" cy="24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sz="1600" dirty="0"/>
              <a:t>      </a:t>
            </a:r>
            <a:r>
              <a:rPr lang="en-US" sz="1600" dirty="0" err="1">
                <a:solidFill>
                  <a:schemeClr val="accent6"/>
                </a:solidFill>
              </a:rPr>
              <a:t>Perkembangan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teknologi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saat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ini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semakin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pesat</a:t>
            </a:r>
            <a:r>
              <a:rPr lang="en-US" sz="1600" dirty="0">
                <a:solidFill>
                  <a:schemeClr val="accent6"/>
                </a:solidFill>
              </a:rPr>
              <a:t> dan </a:t>
            </a:r>
            <a:r>
              <a:rPr lang="en-US" sz="1600" dirty="0" err="1">
                <a:solidFill>
                  <a:schemeClr val="accent6"/>
                </a:solidFill>
              </a:rPr>
              <a:t>terus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berkembang</a:t>
            </a:r>
            <a:r>
              <a:rPr lang="en-US" sz="1600" dirty="0">
                <a:solidFill>
                  <a:schemeClr val="accent6"/>
                </a:solidFill>
              </a:rPr>
              <a:t>. </a:t>
            </a:r>
            <a:r>
              <a:rPr lang="en-US" sz="1600" dirty="0" err="1">
                <a:solidFill>
                  <a:schemeClr val="accent6"/>
                </a:solidFill>
              </a:rPr>
              <a:t>Teknologi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saat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ini</a:t>
            </a:r>
            <a:r>
              <a:rPr lang="en-US" sz="1600" dirty="0">
                <a:solidFill>
                  <a:schemeClr val="accent6"/>
                </a:solidFill>
              </a:rPr>
              <a:t> sangat </a:t>
            </a:r>
            <a:r>
              <a:rPr lang="en-US" sz="1600" dirty="0" err="1">
                <a:solidFill>
                  <a:schemeClr val="accent6"/>
                </a:solidFill>
              </a:rPr>
              <a:t>berperan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penting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mengatasi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permasalahan</a:t>
            </a:r>
            <a:r>
              <a:rPr lang="en-US" sz="1600" dirty="0">
                <a:solidFill>
                  <a:schemeClr val="accent6"/>
                </a:solidFill>
              </a:rPr>
              <a:t> yang </a:t>
            </a:r>
            <a:r>
              <a:rPr lang="en-US" sz="1600" dirty="0" err="1">
                <a:solidFill>
                  <a:schemeClr val="accent6"/>
                </a:solidFill>
              </a:rPr>
              <a:t>ada</a:t>
            </a:r>
            <a:r>
              <a:rPr lang="en-US" sz="1600" dirty="0">
                <a:solidFill>
                  <a:schemeClr val="accent6"/>
                </a:solidFill>
              </a:rPr>
              <a:t> di </a:t>
            </a:r>
            <a:r>
              <a:rPr lang="en-US" sz="1600" dirty="0" err="1">
                <a:solidFill>
                  <a:schemeClr val="accent6"/>
                </a:solidFill>
              </a:rPr>
              <a:t>dalam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suatu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perusahaan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seiring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dengan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berkembangnya</a:t>
            </a:r>
            <a:r>
              <a:rPr lang="en-US" sz="1600" dirty="0">
                <a:solidFill>
                  <a:schemeClr val="accent6"/>
                </a:solidFill>
              </a:rPr>
              <a:t> internet, internet </a:t>
            </a:r>
            <a:r>
              <a:rPr lang="en-US" sz="1600" dirty="0" err="1">
                <a:solidFill>
                  <a:schemeClr val="accent6"/>
                </a:solidFill>
              </a:rPr>
              <a:t>merupakan</a:t>
            </a:r>
            <a:r>
              <a:rPr lang="en-US" sz="1600" dirty="0">
                <a:solidFill>
                  <a:schemeClr val="accent6"/>
                </a:solidFill>
              </a:rPr>
              <a:t> media </a:t>
            </a:r>
            <a:r>
              <a:rPr lang="en-US" sz="1600" dirty="0" err="1">
                <a:solidFill>
                  <a:schemeClr val="accent6"/>
                </a:solidFill>
              </a:rPr>
              <a:t>informasi</a:t>
            </a:r>
            <a:r>
              <a:rPr lang="en-US" sz="1600" dirty="0">
                <a:solidFill>
                  <a:schemeClr val="accent6"/>
                </a:solidFill>
              </a:rPr>
              <a:t> yang sangat </a:t>
            </a:r>
            <a:r>
              <a:rPr lang="en-US" sz="1600" dirty="0" err="1">
                <a:solidFill>
                  <a:schemeClr val="accent6"/>
                </a:solidFill>
              </a:rPr>
              <a:t>mudah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untuk</a:t>
            </a:r>
            <a:r>
              <a:rPr lang="en-US" sz="1600" dirty="0">
                <a:solidFill>
                  <a:schemeClr val="accent6"/>
                </a:solidFill>
              </a:rPr>
              <a:t> di </a:t>
            </a:r>
            <a:r>
              <a:rPr lang="en-US" sz="1600" dirty="0" err="1">
                <a:solidFill>
                  <a:schemeClr val="accent6"/>
                </a:solidFill>
              </a:rPr>
              <a:t>akses</a:t>
            </a:r>
            <a:r>
              <a:rPr lang="en-US" sz="1600" dirty="0">
                <a:solidFill>
                  <a:schemeClr val="accent6"/>
                </a:solidFill>
              </a:rPr>
              <a:t> oleh </a:t>
            </a:r>
            <a:r>
              <a:rPr lang="en-US" sz="1600" dirty="0" err="1">
                <a:solidFill>
                  <a:schemeClr val="accent6"/>
                </a:solidFill>
              </a:rPr>
              <a:t>semua</a:t>
            </a:r>
            <a:r>
              <a:rPr lang="en-US" sz="1600" dirty="0">
                <a:solidFill>
                  <a:schemeClr val="accent6"/>
                </a:solidFill>
              </a:rPr>
              <a:t> orang </a:t>
            </a:r>
            <a:r>
              <a:rPr lang="en-US" sz="1600" dirty="0" err="1">
                <a:solidFill>
                  <a:schemeClr val="accent6"/>
                </a:solidFill>
              </a:rPr>
              <a:t>melalui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berbagai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jenis</a:t>
            </a:r>
            <a:r>
              <a:rPr lang="en-US" sz="1600" dirty="0">
                <a:solidFill>
                  <a:schemeClr val="accent6"/>
                </a:solidFill>
              </a:rPr>
              <a:t> media </a:t>
            </a:r>
            <a:r>
              <a:rPr lang="en-US" sz="1600" dirty="0" err="1">
                <a:solidFill>
                  <a:schemeClr val="accent6"/>
                </a:solidFill>
              </a:rPr>
              <a:t>komunikasi</a:t>
            </a:r>
            <a:r>
              <a:rPr lang="en-US" sz="1600" dirty="0">
                <a:solidFill>
                  <a:schemeClr val="accent6"/>
                </a:solidFill>
              </a:rPr>
              <a:t> yang </a:t>
            </a:r>
            <a:r>
              <a:rPr lang="en-US" sz="1600" dirty="0" err="1">
                <a:solidFill>
                  <a:schemeClr val="accent6"/>
                </a:solidFill>
              </a:rPr>
              <a:t>ada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mulai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dari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komputer</a:t>
            </a:r>
            <a:r>
              <a:rPr lang="en-US" sz="1600" dirty="0">
                <a:solidFill>
                  <a:schemeClr val="accent6"/>
                </a:solidFill>
              </a:rPr>
              <a:t>, handphone, dan smartphone. </a:t>
            </a:r>
            <a:r>
              <a:rPr lang="en-US" sz="1600" dirty="0" err="1">
                <a:solidFill>
                  <a:schemeClr val="accent6"/>
                </a:solidFill>
              </a:rPr>
              <a:t>banyak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dibangun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sistem</a:t>
            </a:r>
            <a:r>
              <a:rPr lang="en-US" sz="1600" dirty="0">
                <a:solidFill>
                  <a:schemeClr val="accent6"/>
                </a:solidFill>
              </a:rPr>
              <a:t> yang </a:t>
            </a:r>
            <a:r>
              <a:rPr lang="en-US" sz="1600" dirty="0" err="1">
                <a:solidFill>
                  <a:schemeClr val="accent6"/>
                </a:solidFill>
              </a:rPr>
              <a:t>bersifat</a:t>
            </a:r>
            <a:r>
              <a:rPr lang="en-US" sz="1600" dirty="0">
                <a:solidFill>
                  <a:schemeClr val="accent6"/>
                </a:solidFill>
              </a:rPr>
              <a:t> real-time dan online, yang </a:t>
            </a:r>
            <a:r>
              <a:rPr lang="en-US" sz="1600" dirty="0" err="1">
                <a:solidFill>
                  <a:schemeClr val="accent6"/>
                </a:solidFill>
              </a:rPr>
              <a:t>memungkinkan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seseorang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dapat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mengaksesnya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dari</a:t>
            </a:r>
            <a:r>
              <a:rPr lang="en-US" sz="1600" dirty="0">
                <a:solidFill>
                  <a:schemeClr val="accent6"/>
                </a:solidFill>
              </a:rPr>
              <a:t> mana </a:t>
            </a:r>
            <a:r>
              <a:rPr lang="en-US" sz="1600" dirty="0" err="1">
                <a:solidFill>
                  <a:schemeClr val="accent6"/>
                </a:solidFill>
              </a:rPr>
              <a:t>saja</a:t>
            </a:r>
            <a:r>
              <a:rPr lang="en-US" sz="1600" dirty="0">
                <a:solidFill>
                  <a:schemeClr val="accent6"/>
                </a:solidFill>
              </a:rPr>
              <a:t> dan </a:t>
            </a:r>
            <a:r>
              <a:rPr lang="en-US" sz="1600" dirty="0" err="1">
                <a:solidFill>
                  <a:schemeClr val="accent6"/>
                </a:solidFill>
              </a:rPr>
              <a:t>mendapatkan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informasi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terupdate</a:t>
            </a:r>
            <a:r>
              <a:rPr lang="en-US" sz="1600" dirty="0">
                <a:solidFill>
                  <a:schemeClr val="accent6"/>
                </a:solidFill>
              </a:rPr>
              <a:t>.</a:t>
            </a:r>
            <a:endParaRPr sz="1600" dirty="0">
              <a:solidFill>
                <a:schemeClr val="accent6"/>
              </a:solidFill>
            </a:endParaRPr>
          </a:p>
        </p:txBody>
      </p:sp>
      <p:pic>
        <p:nvPicPr>
          <p:cNvPr id="273" name="Google Shape;27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7432" y="1675200"/>
            <a:ext cx="137160" cy="131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5882" y="1396350"/>
            <a:ext cx="228598" cy="215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272;p34">
            <a:extLst>
              <a:ext uri="{FF2B5EF4-FFF2-40B4-BE49-F238E27FC236}">
                <a16:creationId xmlns:a16="http://schemas.microsoft.com/office/drawing/2014/main" id="{FEFB49B1-555E-F6A7-AEEB-D747DA11F51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9387163">
            <a:off x="6099196" y="2937553"/>
            <a:ext cx="3980483" cy="3887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25000">
              <a:schemeClr val="lt1"/>
            </a:gs>
            <a:gs pos="66000">
              <a:schemeClr val="dk2"/>
            </a:gs>
            <a:gs pos="90000">
              <a:schemeClr val="lt2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2"/>
          <p:cNvPicPr preferRelativeResize="0"/>
          <p:nvPr/>
        </p:nvPicPr>
        <p:blipFill rotWithShape="1">
          <a:blip r:embed="rId3">
            <a:alphaModFix/>
          </a:blip>
          <a:srcRect t="27891" b="21499"/>
          <a:stretch/>
        </p:blipFill>
        <p:spPr>
          <a:xfrm rot="10644089">
            <a:off x="4903231" y="3508717"/>
            <a:ext cx="5198961" cy="2603167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2"/>
          <p:cNvSpPr txBox="1">
            <a:spLocks noGrp="1"/>
          </p:cNvSpPr>
          <p:nvPr>
            <p:ph type="title"/>
          </p:nvPr>
        </p:nvSpPr>
        <p:spPr>
          <a:xfrm>
            <a:off x="720000" y="578574"/>
            <a:ext cx="4537200" cy="11870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Rumusan Masalah</a:t>
            </a:r>
            <a:endParaRPr sz="4000" dirty="0"/>
          </a:p>
        </p:txBody>
      </p:sp>
      <p:sp>
        <p:nvSpPr>
          <p:cNvPr id="233" name="Google Shape;233;p32"/>
          <p:cNvSpPr txBox="1">
            <a:spLocks noGrp="1"/>
          </p:cNvSpPr>
          <p:nvPr>
            <p:ph type="subTitle" idx="1"/>
          </p:nvPr>
        </p:nvSpPr>
        <p:spPr>
          <a:xfrm>
            <a:off x="720104" y="1918888"/>
            <a:ext cx="5245051" cy="784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   </a:t>
            </a:r>
            <a:r>
              <a:rPr lang="en-US" dirty="0" err="1"/>
              <a:t>Antrian</a:t>
            </a:r>
            <a:r>
              <a:rPr lang="en-US" dirty="0"/>
              <a:t> yang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kepadatan</a:t>
            </a:r>
            <a:r>
              <a:rPr lang="en-US" dirty="0"/>
              <a:t> di </a:t>
            </a:r>
            <a:r>
              <a:rPr lang="en-US" dirty="0" err="1"/>
              <a:t>stasiun</a:t>
            </a:r>
            <a:r>
              <a:rPr lang="en-US" dirty="0"/>
              <a:t> dan </a:t>
            </a:r>
            <a:r>
              <a:rPr lang="en-US" dirty="0" err="1"/>
              <a:t>membeludaknya</a:t>
            </a:r>
            <a:r>
              <a:rPr lang="en-US" dirty="0"/>
              <a:t> costumer di </a:t>
            </a:r>
            <a:r>
              <a:rPr lang="en-US" dirty="0" err="1"/>
              <a:t>hari-hari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   </a:t>
            </a:r>
            <a:r>
              <a:rPr lang="en-US" dirty="0" err="1"/>
              <a:t>Timbulnya</a:t>
            </a:r>
            <a:r>
              <a:rPr lang="en-US" dirty="0"/>
              <a:t> Calo-calo yang </a:t>
            </a:r>
            <a:r>
              <a:rPr lang="en-US" dirty="0" err="1"/>
              <a:t>menjual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tiket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mahal disbanding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seharusnya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   </a:t>
            </a:r>
            <a:r>
              <a:rPr lang="en-US" dirty="0" err="1"/>
              <a:t>Timbulnya</a:t>
            </a:r>
            <a:r>
              <a:rPr lang="en-US" dirty="0"/>
              <a:t> </a:t>
            </a:r>
            <a:r>
              <a:rPr lang="en-US" dirty="0" err="1"/>
              <a:t>tiket-tiket</a:t>
            </a:r>
            <a:r>
              <a:rPr lang="en-US" dirty="0"/>
              <a:t> </a:t>
            </a:r>
            <a:r>
              <a:rPr lang="en-US" dirty="0" err="1"/>
              <a:t>palsu</a:t>
            </a:r>
            <a:r>
              <a:rPr lang="en-US" dirty="0"/>
              <a:t> yang </a:t>
            </a:r>
            <a:r>
              <a:rPr lang="en-US" dirty="0" err="1"/>
              <a:t>dijual</a:t>
            </a:r>
            <a:r>
              <a:rPr lang="en-US" dirty="0"/>
              <a:t> oleh para calo </a:t>
            </a:r>
            <a:r>
              <a:rPr lang="en-US" dirty="0" err="1"/>
              <a:t>penipu</a:t>
            </a:r>
            <a:endParaRPr lang="en-US" dirty="0"/>
          </a:p>
        </p:txBody>
      </p:sp>
      <p:cxnSp>
        <p:nvCxnSpPr>
          <p:cNvPr id="234" name="Google Shape;234;p32"/>
          <p:cNvCxnSpPr>
            <a:cxnSpLocks/>
            <a:endCxn id="235" idx="3"/>
          </p:cNvCxnSpPr>
          <p:nvPr/>
        </p:nvCxnSpPr>
        <p:spPr>
          <a:xfrm>
            <a:off x="838399" y="1711704"/>
            <a:ext cx="46518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36" name="Google Shape;23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867727">
            <a:off x="6641912" y="-2222828"/>
            <a:ext cx="4334624" cy="423300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2"/>
          <p:cNvSpPr/>
          <p:nvPr/>
        </p:nvSpPr>
        <p:spPr>
          <a:xfrm>
            <a:off x="824058" y="4278893"/>
            <a:ext cx="324600" cy="3246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8" name="Google Shape;23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8588" y="217950"/>
            <a:ext cx="339676" cy="324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0533" y="637174"/>
            <a:ext cx="135875" cy="129852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2"/>
          <p:cNvSpPr/>
          <p:nvPr/>
        </p:nvSpPr>
        <p:spPr>
          <a:xfrm>
            <a:off x="4973599" y="1427409"/>
            <a:ext cx="516600" cy="56859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0" name="Google Shape;24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1233" y="3684249"/>
            <a:ext cx="135875" cy="129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"/>
          <p:cNvSpPr txBox="1">
            <a:spLocks noGrp="1"/>
          </p:cNvSpPr>
          <p:nvPr>
            <p:ph type="title"/>
          </p:nvPr>
        </p:nvSpPr>
        <p:spPr>
          <a:xfrm>
            <a:off x="1541819" y="508152"/>
            <a:ext cx="6060362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Kelebihan Dan Kekurangan Aplikasi Travel</a:t>
            </a:r>
            <a:endParaRPr dirty="0"/>
          </a:p>
        </p:txBody>
      </p:sp>
      <p:sp>
        <p:nvSpPr>
          <p:cNvPr id="304" name="Google Shape;304;p37"/>
          <p:cNvSpPr txBox="1">
            <a:spLocks noGrp="1"/>
          </p:cNvSpPr>
          <p:nvPr>
            <p:ph type="subTitle" idx="3"/>
          </p:nvPr>
        </p:nvSpPr>
        <p:spPr>
          <a:xfrm>
            <a:off x="877949" y="2571750"/>
            <a:ext cx="3654849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tiket</a:t>
            </a:r>
            <a:r>
              <a:rPr lang="en-US" dirty="0"/>
              <a:t> </a:t>
            </a:r>
            <a:r>
              <a:rPr lang="en-US" dirty="0" err="1"/>
              <a:t>pesawat</a:t>
            </a:r>
            <a:r>
              <a:rPr lang="en-US" dirty="0"/>
              <a:t> dan hotel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penjelasan</a:t>
            </a:r>
            <a:r>
              <a:rPr lang="en-US" dirty="0"/>
              <a:t> dan </a:t>
            </a:r>
            <a:r>
              <a:rPr lang="en-US" dirty="0" err="1"/>
              <a:t>pemakaian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travel 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administrasi</a:t>
            </a:r>
            <a:r>
              <a:rPr lang="en-US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menyampaikan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..</a:t>
            </a:r>
          </a:p>
        </p:txBody>
      </p:sp>
      <p:sp>
        <p:nvSpPr>
          <p:cNvPr id="305" name="Google Shape;305;p37"/>
          <p:cNvSpPr txBox="1">
            <a:spLocks noGrp="1"/>
          </p:cNvSpPr>
          <p:nvPr>
            <p:ph type="subTitle" idx="4"/>
          </p:nvPr>
        </p:nvSpPr>
        <p:spPr>
          <a:xfrm>
            <a:off x="4876474" y="2537048"/>
            <a:ext cx="3045900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 </a:t>
            </a:r>
            <a:r>
              <a:rPr lang="en-US" dirty="0" err="1"/>
              <a:t>Fokus</a:t>
            </a:r>
            <a:r>
              <a:rPr lang="en-US" dirty="0"/>
              <a:t> pada situs booking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negri</a:t>
            </a:r>
            <a:r>
              <a:rPr lang="en-US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 </a:t>
            </a:r>
            <a:r>
              <a:rPr lang="en-US" dirty="0" err="1"/>
              <a:t>Jangkauan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menginap</a:t>
            </a:r>
            <a:r>
              <a:rPr lang="en-US" dirty="0"/>
              <a:t> dan </a:t>
            </a:r>
            <a:r>
              <a:rPr lang="en-US" dirty="0" err="1"/>
              <a:t>transportasi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.</a:t>
            </a:r>
          </a:p>
        </p:txBody>
      </p:sp>
      <p:sp>
        <p:nvSpPr>
          <p:cNvPr id="306" name="Google Shape;306;p37"/>
          <p:cNvSpPr txBox="1">
            <a:spLocks noGrp="1"/>
          </p:cNvSpPr>
          <p:nvPr>
            <p:ph type="subTitle" idx="1"/>
          </p:nvPr>
        </p:nvSpPr>
        <p:spPr>
          <a:xfrm>
            <a:off x="1221625" y="2129104"/>
            <a:ext cx="30459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Kelebihan</a:t>
            </a:r>
            <a:endParaRPr dirty="0"/>
          </a:p>
        </p:txBody>
      </p:sp>
      <p:sp>
        <p:nvSpPr>
          <p:cNvPr id="307" name="Google Shape;307;p37"/>
          <p:cNvSpPr txBox="1">
            <a:spLocks noGrp="1"/>
          </p:cNvSpPr>
          <p:nvPr>
            <p:ph type="subTitle" idx="2"/>
          </p:nvPr>
        </p:nvSpPr>
        <p:spPr>
          <a:xfrm>
            <a:off x="4876487" y="2129104"/>
            <a:ext cx="30459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Kekurangan</a:t>
            </a:r>
            <a:endParaRPr dirty="0"/>
          </a:p>
        </p:txBody>
      </p:sp>
      <p:grpSp>
        <p:nvGrpSpPr>
          <p:cNvPr id="308" name="Google Shape;308;p37"/>
          <p:cNvGrpSpPr/>
          <p:nvPr/>
        </p:nvGrpSpPr>
        <p:grpSpPr>
          <a:xfrm>
            <a:off x="6214933" y="1506398"/>
            <a:ext cx="368987" cy="363666"/>
            <a:chOff x="-64774725" y="1916550"/>
            <a:chExt cx="319000" cy="314400"/>
          </a:xfrm>
        </p:grpSpPr>
        <p:sp>
          <p:nvSpPr>
            <p:cNvPr id="309" name="Google Shape;309;p37"/>
            <p:cNvSpPr/>
            <p:nvPr/>
          </p:nvSpPr>
          <p:spPr>
            <a:xfrm>
              <a:off x="-64774725" y="1916550"/>
              <a:ext cx="319000" cy="314400"/>
            </a:xfrm>
            <a:custGeom>
              <a:avLst/>
              <a:gdLst/>
              <a:ahLst/>
              <a:cxnLst/>
              <a:rect l="l" t="t" r="r" b="b"/>
              <a:pathLst>
                <a:path w="12760" h="12576" extrusionOk="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7"/>
            <p:cNvSpPr/>
            <p:nvPr/>
          </p:nvSpPr>
          <p:spPr>
            <a:xfrm>
              <a:off x="-64636900" y="2010600"/>
              <a:ext cx="89800" cy="82525"/>
            </a:xfrm>
            <a:custGeom>
              <a:avLst/>
              <a:gdLst/>
              <a:ahLst/>
              <a:cxnLst/>
              <a:rect l="l" t="t" r="r" b="b"/>
              <a:pathLst>
                <a:path w="3592" h="3301" extrusionOk="0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37"/>
          <p:cNvGrpSpPr/>
          <p:nvPr/>
        </p:nvGrpSpPr>
        <p:grpSpPr>
          <a:xfrm>
            <a:off x="2561423" y="1504865"/>
            <a:ext cx="366269" cy="366732"/>
            <a:chOff x="-61784125" y="1931250"/>
            <a:chExt cx="316650" cy="317050"/>
          </a:xfrm>
        </p:grpSpPr>
        <p:sp>
          <p:nvSpPr>
            <p:cNvPr id="312" name="Google Shape;312;p37"/>
            <p:cNvSpPr/>
            <p:nvPr/>
          </p:nvSpPr>
          <p:spPr>
            <a:xfrm>
              <a:off x="-61688025" y="1931250"/>
              <a:ext cx="124450" cy="134300"/>
            </a:xfrm>
            <a:custGeom>
              <a:avLst/>
              <a:gdLst/>
              <a:ahLst/>
              <a:cxnLst/>
              <a:rect l="l" t="t" r="r" b="b"/>
              <a:pathLst>
                <a:path w="4978" h="5372" extrusionOk="0">
                  <a:moveTo>
                    <a:pt x="2497" y="845"/>
                  </a:moveTo>
                  <a:cubicBezTo>
                    <a:pt x="2709" y="845"/>
                    <a:pt x="2922" y="922"/>
                    <a:pt x="3088" y="1087"/>
                  </a:cubicBezTo>
                  <a:cubicBezTo>
                    <a:pt x="3277" y="1276"/>
                    <a:pt x="3340" y="1591"/>
                    <a:pt x="3277" y="1906"/>
                  </a:cubicBezTo>
                  <a:cubicBezTo>
                    <a:pt x="3182" y="2190"/>
                    <a:pt x="2993" y="2410"/>
                    <a:pt x="2709" y="2442"/>
                  </a:cubicBezTo>
                  <a:cubicBezTo>
                    <a:pt x="2625" y="2467"/>
                    <a:pt x="2545" y="2479"/>
                    <a:pt x="2469" y="2479"/>
                  </a:cubicBezTo>
                  <a:cubicBezTo>
                    <a:pt x="2259" y="2479"/>
                    <a:pt x="2075" y="2391"/>
                    <a:pt x="1890" y="2253"/>
                  </a:cubicBezTo>
                  <a:cubicBezTo>
                    <a:pt x="1701" y="2032"/>
                    <a:pt x="1607" y="1717"/>
                    <a:pt x="1701" y="1434"/>
                  </a:cubicBezTo>
                  <a:cubicBezTo>
                    <a:pt x="1800" y="1059"/>
                    <a:pt x="2145" y="845"/>
                    <a:pt x="2497" y="845"/>
                  </a:cubicBezTo>
                  <a:close/>
                  <a:moveTo>
                    <a:pt x="2520" y="3324"/>
                  </a:moveTo>
                  <a:cubicBezTo>
                    <a:pt x="3277" y="3324"/>
                    <a:pt x="3907" y="3828"/>
                    <a:pt x="4096" y="4553"/>
                  </a:cubicBezTo>
                  <a:lnTo>
                    <a:pt x="914" y="4553"/>
                  </a:lnTo>
                  <a:cubicBezTo>
                    <a:pt x="1103" y="3828"/>
                    <a:pt x="1733" y="3324"/>
                    <a:pt x="2520" y="3324"/>
                  </a:cubicBezTo>
                  <a:close/>
                  <a:moveTo>
                    <a:pt x="2510" y="1"/>
                  </a:moveTo>
                  <a:cubicBezTo>
                    <a:pt x="1805" y="1"/>
                    <a:pt x="1113" y="455"/>
                    <a:pt x="914" y="1213"/>
                  </a:cubicBezTo>
                  <a:cubicBezTo>
                    <a:pt x="756" y="1780"/>
                    <a:pt x="914" y="2347"/>
                    <a:pt x="1292" y="2789"/>
                  </a:cubicBezTo>
                  <a:cubicBezTo>
                    <a:pt x="567" y="3198"/>
                    <a:pt x="0" y="3986"/>
                    <a:pt x="0" y="4931"/>
                  </a:cubicBezTo>
                  <a:cubicBezTo>
                    <a:pt x="0" y="5183"/>
                    <a:pt x="189" y="5372"/>
                    <a:pt x="441" y="5372"/>
                  </a:cubicBezTo>
                  <a:lnTo>
                    <a:pt x="4568" y="5372"/>
                  </a:lnTo>
                  <a:cubicBezTo>
                    <a:pt x="4820" y="5372"/>
                    <a:pt x="4978" y="5183"/>
                    <a:pt x="4978" y="4931"/>
                  </a:cubicBezTo>
                  <a:cubicBezTo>
                    <a:pt x="4978" y="3986"/>
                    <a:pt x="4442" y="3198"/>
                    <a:pt x="3718" y="2789"/>
                  </a:cubicBezTo>
                  <a:cubicBezTo>
                    <a:pt x="3907" y="2568"/>
                    <a:pt x="4033" y="2347"/>
                    <a:pt x="4096" y="2064"/>
                  </a:cubicBezTo>
                  <a:cubicBezTo>
                    <a:pt x="4253" y="1528"/>
                    <a:pt x="4096" y="930"/>
                    <a:pt x="3655" y="489"/>
                  </a:cubicBezTo>
                  <a:cubicBezTo>
                    <a:pt x="3331" y="153"/>
                    <a:pt x="2918" y="1"/>
                    <a:pt x="25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7"/>
            <p:cNvSpPr/>
            <p:nvPr/>
          </p:nvSpPr>
          <p:spPr>
            <a:xfrm>
              <a:off x="-61784125" y="2113325"/>
              <a:ext cx="124450" cy="134975"/>
            </a:xfrm>
            <a:custGeom>
              <a:avLst/>
              <a:gdLst/>
              <a:ahLst/>
              <a:cxnLst/>
              <a:rect l="l" t="t" r="r" b="b"/>
              <a:pathLst>
                <a:path w="4978" h="5399" extrusionOk="0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7" y="2491"/>
                  </a:cubicBezTo>
                  <a:cubicBezTo>
                    <a:pt x="2261" y="2491"/>
                    <a:pt x="2058" y="2415"/>
                    <a:pt x="1891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458" y="3319"/>
                  </a:moveTo>
                  <a:cubicBezTo>
                    <a:pt x="3245" y="3319"/>
                    <a:pt x="3907" y="3854"/>
                    <a:pt x="4096" y="4547"/>
                  </a:cubicBezTo>
                  <a:lnTo>
                    <a:pt x="883" y="4547"/>
                  </a:lnTo>
                  <a:cubicBezTo>
                    <a:pt x="1040" y="3886"/>
                    <a:pt x="1733" y="3319"/>
                    <a:pt x="2458" y="3319"/>
                  </a:cubicBezTo>
                  <a:close/>
                  <a:moveTo>
                    <a:pt x="2509" y="1"/>
                  </a:moveTo>
                  <a:cubicBezTo>
                    <a:pt x="1812" y="1"/>
                    <a:pt x="1143" y="437"/>
                    <a:pt x="946" y="1208"/>
                  </a:cubicBezTo>
                  <a:cubicBezTo>
                    <a:pt x="788" y="1806"/>
                    <a:pt x="946" y="2342"/>
                    <a:pt x="1324" y="2783"/>
                  </a:cubicBezTo>
                  <a:cubicBezTo>
                    <a:pt x="568" y="3224"/>
                    <a:pt x="32" y="4012"/>
                    <a:pt x="32" y="4957"/>
                  </a:cubicBezTo>
                  <a:cubicBezTo>
                    <a:pt x="0" y="5209"/>
                    <a:pt x="189" y="5398"/>
                    <a:pt x="410" y="5398"/>
                  </a:cubicBezTo>
                  <a:lnTo>
                    <a:pt x="4569" y="5398"/>
                  </a:lnTo>
                  <a:cubicBezTo>
                    <a:pt x="4789" y="5398"/>
                    <a:pt x="4978" y="5209"/>
                    <a:pt x="4978" y="4988"/>
                  </a:cubicBezTo>
                  <a:cubicBezTo>
                    <a:pt x="4978" y="4043"/>
                    <a:pt x="4474" y="3256"/>
                    <a:pt x="3718" y="2815"/>
                  </a:cubicBezTo>
                  <a:cubicBezTo>
                    <a:pt x="3939" y="2626"/>
                    <a:pt x="4033" y="2374"/>
                    <a:pt x="4128" y="2090"/>
                  </a:cubicBezTo>
                  <a:cubicBezTo>
                    <a:pt x="4285" y="1523"/>
                    <a:pt x="4128" y="924"/>
                    <a:pt x="3687" y="483"/>
                  </a:cubicBezTo>
                  <a:cubicBezTo>
                    <a:pt x="3346" y="155"/>
                    <a:pt x="2923" y="1"/>
                    <a:pt x="25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7"/>
            <p:cNvSpPr/>
            <p:nvPr/>
          </p:nvSpPr>
          <p:spPr>
            <a:xfrm>
              <a:off x="-61591150" y="2113325"/>
              <a:ext cx="123675" cy="134175"/>
            </a:xfrm>
            <a:custGeom>
              <a:avLst/>
              <a:gdLst/>
              <a:ahLst/>
              <a:cxnLst/>
              <a:rect l="l" t="t" r="r" b="b"/>
              <a:pathLst>
                <a:path w="4947" h="5367" extrusionOk="0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6" y="2491"/>
                  </a:cubicBezTo>
                  <a:cubicBezTo>
                    <a:pt x="2261" y="2491"/>
                    <a:pt x="2057" y="2415"/>
                    <a:pt x="1890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521" y="3382"/>
                  </a:moveTo>
                  <a:cubicBezTo>
                    <a:pt x="3308" y="3382"/>
                    <a:pt x="3938" y="3886"/>
                    <a:pt x="4127" y="4579"/>
                  </a:cubicBezTo>
                  <a:lnTo>
                    <a:pt x="882" y="4579"/>
                  </a:lnTo>
                  <a:cubicBezTo>
                    <a:pt x="1103" y="3886"/>
                    <a:pt x="1733" y="3382"/>
                    <a:pt x="2521" y="3382"/>
                  </a:cubicBezTo>
                  <a:close/>
                  <a:moveTo>
                    <a:pt x="2467" y="1"/>
                  </a:moveTo>
                  <a:cubicBezTo>
                    <a:pt x="1761" y="1"/>
                    <a:pt x="1080" y="437"/>
                    <a:pt x="882" y="1208"/>
                  </a:cubicBezTo>
                  <a:cubicBezTo>
                    <a:pt x="725" y="1806"/>
                    <a:pt x="882" y="2342"/>
                    <a:pt x="1292" y="2783"/>
                  </a:cubicBezTo>
                  <a:cubicBezTo>
                    <a:pt x="536" y="3224"/>
                    <a:pt x="0" y="4012"/>
                    <a:pt x="0" y="4957"/>
                  </a:cubicBezTo>
                  <a:cubicBezTo>
                    <a:pt x="0" y="5178"/>
                    <a:pt x="189" y="5367"/>
                    <a:pt x="378" y="5367"/>
                  </a:cubicBezTo>
                  <a:lnTo>
                    <a:pt x="4505" y="5367"/>
                  </a:lnTo>
                  <a:cubicBezTo>
                    <a:pt x="4757" y="5367"/>
                    <a:pt x="4946" y="5178"/>
                    <a:pt x="4946" y="4957"/>
                  </a:cubicBezTo>
                  <a:cubicBezTo>
                    <a:pt x="4946" y="4075"/>
                    <a:pt x="4442" y="3256"/>
                    <a:pt x="3686" y="2815"/>
                  </a:cubicBezTo>
                  <a:cubicBezTo>
                    <a:pt x="3875" y="2626"/>
                    <a:pt x="4001" y="2374"/>
                    <a:pt x="4096" y="2090"/>
                  </a:cubicBezTo>
                  <a:cubicBezTo>
                    <a:pt x="4253" y="1523"/>
                    <a:pt x="4096" y="924"/>
                    <a:pt x="3655" y="483"/>
                  </a:cubicBezTo>
                  <a:cubicBezTo>
                    <a:pt x="3314" y="155"/>
                    <a:pt x="2887" y="1"/>
                    <a:pt x="24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7"/>
            <p:cNvSpPr/>
            <p:nvPr/>
          </p:nvSpPr>
          <p:spPr>
            <a:xfrm>
              <a:off x="-61677800" y="2072225"/>
              <a:ext cx="106350" cy="62450"/>
            </a:xfrm>
            <a:custGeom>
              <a:avLst/>
              <a:gdLst/>
              <a:ahLst/>
              <a:cxnLst/>
              <a:rect l="l" t="t" r="r" b="b"/>
              <a:pathLst>
                <a:path w="4254" h="2498" extrusionOk="0">
                  <a:moveTo>
                    <a:pt x="2096" y="1"/>
                  </a:moveTo>
                  <a:cubicBezTo>
                    <a:pt x="1985" y="1"/>
                    <a:pt x="1875" y="48"/>
                    <a:pt x="1796" y="142"/>
                  </a:cubicBezTo>
                  <a:lnTo>
                    <a:pt x="158" y="1781"/>
                  </a:lnTo>
                  <a:cubicBezTo>
                    <a:pt x="1" y="1938"/>
                    <a:pt x="1" y="2222"/>
                    <a:pt x="158" y="2379"/>
                  </a:cubicBezTo>
                  <a:cubicBezTo>
                    <a:pt x="237" y="2458"/>
                    <a:pt x="339" y="2497"/>
                    <a:pt x="442" y="2497"/>
                  </a:cubicBezTo>
                  <a:cubicBezTo>
                    <a:pt x="544" y="2497"/>
                    <a:pt x="646" y="2458"/>
                    <a:pt x="725" y="2379"/>
                  </a:cubicBezTo>
                  <a:lnTo>
                    <a:pt x="2111" y="993"/>
                  </a:lnTo>
                  <a:lnTo>
                    <a:pt x="3498" y="2379"/>
                  </a:lnTo>
                  <a:cubicBezTo>
                    <a:pt x="3576" y="2458"/>
                    <a:pt x="3687" y="2497"/>
                    <a:pt x="3797" y="2497"/>
                  </a:cubicBezTo>
                  <a:cubicBezTo>
                    <a:pt x="3907" y="2497"/>
                    <a:pt x="4017" y="2458"/>
                    <a:pt x="4096" y="2379"/>
                  </a:cubicBezTo>
                  <a:cubicBezTo>
                    <a:pt x="4254" y="2222"/>
                    <a:pt x="4254" y="1938"/>
                    <a:pt x="4096" y="1781"/>
                  </a:cubicBezTo>
                  <a:lnTo>
                    <a:pt x="2395" y="142"/>
                  </a:lnTo>
                  <a:cubicBezTo>
                    <a:pt x="2316" y="48"/>
                    <a:pt x="2206" y="1"/>
                    <a:pt x="20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6" name="Google Shape;3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867727">
            <a:off x="6452475" y="-2844678"/>
            <a:ext cx="4334624" cy="4233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733" y="2738949"/>
            <a:ext cx="135875" cy="129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213" y="3000387"/>
            <a:ext cx="339676" cy="324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99998">
            <a:off x="3116123" y="3830978"/>
            <a:ext cx="2911455" cy="2921019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42"/>
          <p:cNvSpPr txBox="1">
            <a:spLocks noGrp="1"/>
          </p:cNvSpPr>
          <p:nvPr>
            <p:ph type="title"/>
          </p:nvPr>
        </p:nvSpPr>
        <p:spPr>
          <a:xfrm>
            <a:off x="720000" y="539998"/>
            <a:ext cx="77040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Manfaat Dari Aplikasi Online</a:t>
            </a:r>
            <a:endParaRPr sz="3200" dirty="0"/>
          </a:p>
        </p:txBody>
      </p:sp>
      <p:sp>
        <p:nvSpPr>
          <p:cNvPr id="426" name="Google Shape;426;p42"/>
          <p:cNvSpPr txBox="1">
            <a:spLocks noGrp="1"/>
          </p:cNvSpPr>
          <p:nvPr>
            <p:ph type="subTitle" idx="1"/>
          </p:nvPr>
        </p:nvSpPr>
        <p:spPr>
          <a:xfrm>
            <a:off x="720000" y="1364986"/>
            <a:ext cx="4804800" cy="5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 err="1"/>
              <a:t>Aplikasi</a:t>
            </a:r>
            <a:r>
              <a:rPr lang="en-US" sz="1800" dirty="0"/>
              <a:t> travel online </a:t>
            </a:r>
            <a:r>
              <a:rPr lang="en-US" sz="1800" dirty="0" err="1"/>
              <a:t>memberikan</a:t>
            </a:r>
            <a:r>
              <a:rPr lang="en-US" sz="1800" dirty="0"/>
              <a:t> </a:t>
            </a:r>
            <a:r>
              <a:rPr lang="en-US" sz="1800" dirty="0" err="1"/>
              <a:t>kemudahan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memesan</a:t>
            </a:r>
            <a:r>
              <a:rPr lang="en-US" sz="1800" dirty="0"/>
              <a:t> </a:t>
            </a:r>
            <a:r>
              <a:rPr lang="en-US" sz="1800" dirty="0" err="1"/>
              <a:t>tiket</a:t>
            </a:r>
            <a:r>
              <a:rPr lang="en-US" sz="1800" dirty="0"/>
              <a:t>, </a:t>
            </a:r>
            <a:r>
              <a:rPr lang="en-US" sz="1800" dirty="0" err="1"/>
              <a:t>akomodasi</a:t>
            </a:r>
            <a:r>
              <a:rPr lang="en-US" sz="1800" dirty="0"/>
              <a:t>, dan </a:t>
            </a:r>
            <a:r>
              <a:rPr lang="en-US" sz="1800" dirty="0" err="1"/>
              <a:t>transportasi</a:t>
            </a:r>
            <a:r>
              <a:rPr lang="en-US" sz="1800" dirty="0"/>
              <a:t>. </a:t>
            </a:r>
            <a:r>
              <a:rPr lang="en-US" sz="1800" dirty="0" err="1"/>
              <a:t>Memungkinkan</a:t>
            </a:r>
            <a:r>
              <a:rPr lang="en-US" sz="1800" dirty="0"/>
              <a:t> </a:t>
            </a:r>
            <a:r>
              <a:rPr lang="en-US" sz="1800" dirty="0" err="1"/>
              <a:t>pengguna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membandingkan</a:t>
            </a:r>
            <a:r>
              <a:rPr lang="en-US" sz="1800" dirty="0"/>
              <a:t> </a:t>
            </a:r>
            <a:r>
              <a:rPr lang="en-US" sz="1800" dirty="0" err="1"/>
              <a:t>harga</a:t>
            </a:r>
            <a:r>
              <a:rPr lang="en-US" sz="1800" dirty="0"/>
              <a:t>, </a:t>
            </a:r>
            <a:r>
              <a:rPr lang="en-US" sz="1800" dirty="0" err="1"/>
              <a:t>pemesanan</a:t>
            </a:r>
            <a:r>
              <a:rPr lang="en-US" sz="1800" dirty="0"/>
              <a:t> yang </a:t>
            </a:r>
            <a:r>
              <a:rPr lang="en-US" sz="1800" dirty="0" err="1"/>
              <a:t>fleksibel</a:t>
            </a:r>
            <a:r>
              <a:rPr lang="en-US" sz="1800" dirty="0"/>
              <a:t>, </a:t>
            </a:r>
            <a:r>
              <a:rPr lang="en-US" sz="1800" dirty="0" err="1"/>
              <a:t>menemukan</a:t>
            </a:r>
            <a:r>
              <a:rPr lang="en-US" sz="1800" dirty="0"/>
              <a:t> </a:t>
            </a:r>
            <a:r>
              <a:rPr lang="en-US" sz="1800" dirty="0" err="1"/>
              <a:t>penawaran</a:t>
            </a:r>
            <a:r>
              <a:rPr lang="en-US" sz="1800" dirty="0"/>
              <a:t> </a:t>
            </a:r>
            <a:r>
              <a:rPr lang="en-US" sz="1800" dirty="0" err="1"/>
              <a:t>terbaik</a:t>
            </a:r>
            <a:r>
              <a:rPr lang="en-US" sz="1800" dirty="0"/>
              <a:t>, </a:t>
            </a:r>
            <a:r>
              <a:rPr lang="en-US" sz="1800" dirty="0" err="1"/>
              <a:t>serta</a:t>
            </a:r>
            <a:r>
              <a:rPr lang="en-US" sz="1800" dirty="0"/>
              <a:t> </a:t>
            </a:r>
            <a:r>
              <a:rPr lang="en-US" sz="1800" dirty="0" err="1"/>
              <a:t>memberikan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</a:t>
            </a:r>
            <a:r>
              <a:rPr lang="en-US" sz="1800" dirty="0" err="1"/>
              <a:t>lokasi</a:t>
            </a:r>
            <a:r>
              <a:rPr lang="en-US" sz="1800" dirty="0"/>
              <a:t> dan </a:t>
            </a:r>
            <a:r>
              <a:rPr lang="en-US" sz="1800" dirty="0" err="1"/>
              <a:t>ulasan</a:t>
            </a:r>
            <a:r>
              <a:rPr lang="en-US" sz="1800" dirty="0"/>
              <a:t> </a:t>
            </a:r>
            <a:r>
              <a:rPr lang="en-US" sz="1800" dirty="0" err="1"/>
              <a:t>pelanggan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pengalaman</a:t>
            </a:r>
            <a:r>
              <a:rPr lang="en-US" sz="1800" dirty="0"/>
              <a:t> </a:t>
            </a:r>
            <a:r>
              <a:rPr lang="en-US" sz="1800" dirty="0" err="1"/>
              <a:t>perjalanan</a:t>
            </a:r>
            <a:r>
              <a:rPr lang="en-US" sz="1800" dirty="0"/>
              <a:t> yang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baik</a:t>
            </a:r>
            <a:r>
              <a:rPr lang="en-US" sz="1800" dirty="0"/>
              <a:t>.</a:t>
            </a:r>
            <a:endParaRPr sz="1800" dirty="0"/>
          </a:p>
        </p:txBody>
      </p:sp>
      <p:pic>
        <p:nvPicPr>
          <p:cNvPr id="428" name="Google Shape;428;p42"/>
          <p:cNvPicPr preferRelativeResize="0"/>
          <p:nvPr/>
        </p:nvPicPr>
        <p:blipFill rotWithShape="1">
          <a:blip r:embed="rId4">
            <a:alphaModFix/>
          </a:blip>
          <a:srcRect t="29263" r="10386" b="26065"/>
          <a:stretch/>
        </p:blipFill>
        <p:spPr>
          <a:xfrm rot="8654555">
            <a:off x="6074884" y="343939"/>
            <a:ext cx="4940584" cy="2493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3669" y="3214134"/>
            <a:ext cx="243676" cy="232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>
            <a:spLocks noGrp="1"/>
          </p:cNvSpPr>
          <p:nvPr>
            <p:ph type="title"/>
          </p:nvPr>
        </p:nvSpPr>
        <p:spPr>
          <a:xfrm>
            <a:off x="713417" y="2070150"/>
            <a:ext cx="2097000" cy="5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Pemesanan Tiket Pesawat</a:t>
            </a:r>
            <a:endParaRPr dirty="0"/>
          </a:p>
        </p:txBody>
      </p:sp>
      <p:sp>
        <p:nvSpPr>
          <p:cNvPr id="247" name="Google Shape;247;p33"/>
          <p:cNvSpPr txBox="1">
            <a:spLocks noGrp="1"/>
          </p:cNvSpPr>
          <p:nvPr>
            <p:ph type="title" idx="3"/>
          </p:nvPr>
        </p:nvSpPr>
        <p:spPr>
          <a:xfrm>
            <a:off x="3408617" y="2070150"/>
            <a:ext cx="2313600" cy="5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Pemesanan Tiket kereta api</a:t>
            </a:r>
            <a:endParaRPr dirty="0"/>
          </a:p>
        </p:txBody>
      </p:sp>
      <p:sp>
        <p:nvSpPr>
          <p:cNvPr id="249" name="Google Shape;249;p33"/>
          <p:cNvSpPr txBox="1">
            <a:spLocks noGrp="1"/>
          </p:cNvSpPr>
          <p:nvPr>
            <p:ph type="title" idx="6"/>
          </p:nvPr>
        </p:nvSpPr>
        <p:spPr>
          <a:xfrm>
            <a:off x="6110400" y="2070150"/>
            <a:ext cx="2313600" cy="5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Pemesanan tiket kapal fery</a:t>
            </a:r>
            <a:endParaRPr dirty="0"/>
          </a:p>
        </p:txBody>
      </p:sp>
      <p:sp>
        <p:nvSpPr>
          <p:cNvPr id="251" name="Google Shape;251;p33"/>
          <p:cNvSpPr txBox="1">
            <a:spLocks noGrp="1"/>
          </p:cNvSpPr>
          <p:nvPr>
            <p:ph type="title" idx="9"/>
          </p:nvPr>
        </p:nvSpPr>
        <p:spPr>
          <a:xfrm>
            <a:off x="713417" y="3994125"/>
            <a:ext cx="2461104" cy="5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Pemesanan reservasi hotel dan penginapan</a:t>
            </a:r>
            <a:endParaRPr dirty="0"/>
          </a:p>
        </p:txBody>
      </p:sp>
      <p:sp>
        <p:nvSpPr>
          <p:cNvPr id="253" name="Google Shape;253;p33"/>
          <p:cNvSpPr txBox="1">
            <a:spLocks noGrp="1"/>
          </p:cNvSpPr>
          <p:nvPr>
            <p:ph type="title" idx="15"/>
          </p:nvPr>
        </p:nvSpPr>
        <p:spPr>
          <a:xfrm>
            <a:off x="3408617" y="3824993"/>
            <a:ext cx="2313600" cy="5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Pemesanan tiket bus</a:t>
            </a:r>
            <a:endParaRPr dirty="0"/>
          </a:p>
        </p:txBody>
      </p:sp>
      <p:sp>
        <p:nvSpPr>
          <p:cNvPr id="255" name="Google Shape;255;p33"/>
          <p:cNvSpPr txBox="1">
            <a:spLocks noGrp="1"/>
          </p:cNvSpPr>
          <p:nvPr>
            <p:ph type="title" idx="18"/>
          </p:nvPr>
        </p:nvSpPr>
        <p:spPr>
          <a:xfrm>
            <a:off x="6110400" y="4457352"/>
            <a:ext cx="2503233" cy="5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Deskripsi tempat wisata sesuai kuota dan negara tujuan</a:t>
            </a:r>
            <a:endParaRPr dirty="0"/>
          </a:p>
        </p:txBody>
      </p:sp>
      <p:sp>
        <p:nvSpPr>
          <p:cNvPr id="257" name="Google Shape;257;p33"/>
          <p:cNvSpPr txBox="1">
            <a:spLocks noGrp="1"/>
          </p:cNvSpPr>
          <p:nvPr>
            <p:ph type="title" idx="21"/>
          </p:nvPr>
        </p:nvSpPr>
        <p:spPr>
          <a:xfrm>
            <a:off x="720000" y="539998"/>
            <a:ext cx="77040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Fitur Dari Aplikasi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258" name="Google Shape;258;p33"/>
          <p:cNvSpPr/>
          <p:nvPr/>
        </p:nvSpPr>
        <p:spPr>
          <a:xfrm>
            <a:off x="8613633" y="135093"/>
            <a:ext cx="324600" cy="3246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3"/>
          <p:cNvSpPr txBox="1">
            <a:spLocks noGrp="1"/>
          </p:cNvSpPr>
          <p:nvPr>
            <p:ph type="title" idx="2"/>
          </p:nvPr>
        </p:nvSpPr>
        <p:spPr>
          <a:xfrm>
            <a:off x="720000" y="1149375"/>
            <a:ext cx="1144500" cy="5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0" name="Google Shape;260;p33"/>
          <p:cNvSpPr txBox="1">
            <a:spLocks noGrp="1"/>
          </p:cNvSpPr>
          <p:nvPr>
            <p:ph type="title" idx="4"/>
          </p:nvPr>
        </p:nvSpPr>
        <p:spPr>
          <a:xfrm>
            <a:off x="3415200" y="1149375"/>
            <a:ext cx="1263000" cy="5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7"/>
          </p:nvPr>
        </p:nvSpPr>
        <p:spPr>
          <a:xfrm>
            <a:off x="6116983" y="1149375"/>
            <a:ext cx="1263000" cy="5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2" name="Google Shape;262;p33"/>
          <p:cNvSpPr txBox="1">
            <a:spLocks noGrp="1"/>
          </p:cNvSpPr>
          <p:nvPr>
            <p:ph type="title" idx="13"/>
          </p:nvPr>
        </p:nvSpPr>
        <p:spPr>
          <a:xfrm>
            <a:off x="720000" y="2904432"/>
            <a:ext cx="1144500" cy="5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63" name="Google Shape;263;p33"/>
          <p:cNvSpPr txBox="1">
            <a:spLocks noGrp="1"/>
          </p:cNvSpPr>
          <p:nvPr>
            <p:ph type="title" idx="16"/>
          </p:nvPr>
        </p:nvSpPr>
        <p:spPr>
          <a:xfrm>
            <a:off x="3415200" y="2904432"/>
            <a:ext cx="1263000" cy="5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64" name="Google Shape;264;p33"/>
          <p:cNvSpPr txBox="1">
            <a:spLocks noGrp="1"/>
          </p:cNvSpPr>
          <p:nvPr>
            <p:ph type="title" idx="19"/>
          </p:nvPr>
        </p:nvSpPr>
        <p:spPr>
          <a:xfrm>
            <a:off x="6116983" y="2904432"/>
            <a:ext cx="1263000" cy="5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2131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3"/>
          <p:cNvSpPr/>
          <p:nvPr/>
        </p:nvSpPr>
        <p:spPr>
          <a:xfrm>
            <a:off x="720000" y="1526481"/>
            <a:ext cx="3357540" cy="2462197"/>
          </a:xfrm>
          <a:custGeom>
            <a:avLst/>
            <a:gdLst/>
            <a:ahLst/>
            <a:cxnLst/>
            <a:rect l="l" t="t" r="r" b="b"/>
            <a:pathLst>
              <a:path w="155712" h="93968" extrusionOk="0">
                <a:moveTo>
                  <a:pt x="0" y="0"/>
                </a:moveTo>
                <a:lnTo>
                  <a:pt x="0" y="93968"/>
                </a:lnTo>
                <a:lnTo>
                  <a:pt x="155711" y="93968"/>
                </a:lnTo>
                <a:lnTo>
                  <a:pt x="155711" y="0"/>
                </a:lnTo>
                <a:close/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43"/>
          <p:cNvSpPr txBox="1">
            <a:spLocks noGrp="1"/>
          </p:cNvSpPr>
          <p:nvPr>
            <p:ph type="title"/>
          </p:nvPr>
        </p:nvSpPr>
        <p:spPr>
          <a:xfrm>
            <a:off x="720000" y="539998"/>
            <a:ext cx="77040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 Y</a:t>
            </a:r>
            <a:r>
              <a:rPr lang="en-US" dirty="0"/>
              <a:t>a</a:t>
            </a:r>
            <a:r>
              <a:rPr lang="en" dirty="0"/>
              <a:t>ng Digunakan</a:t>
            </a:r>
            <a:endParaRPr dirty="0"/>
          </a:p>
        </p:txBody>
      </p:sp>
      <p:pic>
        <p:nvPicPr>
          <p:cNvPr id="438" name="Google Shape;43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6733" y="2220474"/>
            <a:ext cx="135875" cy="129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508" y="4052999"/>
            <a:ext cx="135875" cy="129852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43"/>
          <p:cNvSpPr/>
          <p:nvPr/>
        </p:nvSpPr>
        <p:spPr>
          <a:xfrm>
            <a:off x="2030076" y="3697297"/>
            <a:ext cx="741440" cy="88336"/>
          </a:xfrm>
          <a:custGeom>
            <a:avLst/>
            <a:gdLst/>
            <a:ahLst/>
            <a:cxnLst/>
            <a:rect l="l" t="t" r="r" b="b"/>
            <a:pathLst>
              <a:path w="37527" h="4471" extrusionOk="0">
                <a:moveTo>
                  <a:pt x="2235" y="1"/>
                </a:moveTo>
                <a:cubicBezTo>
                  <a:pt x="1001" y="1"/>
                  <a:pt x="0" y="1001"/>
                  <a:pt x="0" y="2236"/>
                </a:cubicBezTo>
                <a:cubicBezTo>
                  <a:pt x="0" y="3470"/>
                  <a:pt x="1001" y="4471"/>
                  <a:pt x="2235" y="4471"/>
                </a:cubicBezTo>
                <a:lnTo>
                  <a:pt x="35292" y="4471"/>
                </a:lnTo>
                <a:cubicBezTo>
                  <a:pt x="36526" y="4471"/>
                  <a:pt x="37527" y="3470"/>
                  <a:pt x="37527" y="2236"/>
                </a:cubicBezTo>
                <a:cubicBezTo>
                  <a:pt x="37527" y="1001"/>
                  <a:pt x="36526" y="1"/>
                  <a:pt x="3529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2" name="Picture 8" descr="Mengenal Figma dan Membuat Prototype Pada Figma – Laboratorium Dasar  Komputasi">
            <a:extLst>
              <a:ext uri="{FF2B5EF4-FFF2-40B4-BE49-F238E27FC236}">
                <a16:creationId xmlns:a16="http://schemas.microsoft.com/office/drawing/2014/main" id="{E5B8B5F7-78ED-34F4-71F4-F216B8600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38" y="1817861"/>
            <a:ext cx="2981325" cy="1711243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434;p43">
            <a:extLst>
              <a:ext uri="{FF2B5EF4-FFF2-40B4-BE49-F238E27FC236}">
                <a16:creationId xmlns:a16="http://schemas.microsoft.com/office/drawing/2014/main" id="{A3EF43FE-D139-6FC5-86D0-A8E3111CBA57}"/>
              </a:ext>
            </a:extLst>
          </p:cNvPr>
          <p:cNvSpPr/>
          <p:nvPr/>
        </p:nvSpPr>
        <p:spPr>
          <a:xfrm>
            <a:off x="4558366" y="1526481"/>
            <a:ext cx="3357540" cy="2462197"/>
          </a:xfrm>
          <a:custGeom>
            <a:avLst/>
            <a:gdLst/>
            <a:ahLst/>
            <a:cxnLst/>
            <a:rect l="l" t="t" r="r" b="b"/>
            <a:pathLst>
              <a:path w="155712" h="93968" extrusionOk="0">
                <a:moveTo>
                  <a:pt x="0" y="0"/>
                </a:moveTo>
                <a:lnTo>
                  <a:pt x="0" y="93968"/>
                </a:lnTo>
                <a:lnTo>
                  <a:pt x="155711" y="93968"/>
                </a:lnTo>
                <a:lnTo>
                  <a:pt x="155711" y="0"/>
                </a:lnTo>
                <a:close/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40;p43">
            <a:extLst>
              <a:ext uri="{FF2B5EF4-FFF2-40B4-BE49-F238E27FC236}">
                <a16:creationId xmlns:a16="http://schemas.microsoft.com/office/drawing/2014/main" id="{8DAFEE9E-9FF8-5643-EF50-E63FCE1746FD}"/>
              </a:ext>
            </a:extLst>
          </p:cNvPr>
          <p:cNvSpPr/>
          <p:nvPr/>
        </p:nvSpPr>
        <p:spPr>
          <a:xfrm>
            <a:off x="5868442" y="3697297"/>
            <a:ext cx="741440" cy="88336"/>
          </a:xfrm>
          <a:custGeom>
            <a:avLst/>
            <a:gdLst/>
            <a:ahLst/>
            <a:cxnLst/>
            <a:rect l="l" t="t" r="r" b="b"/>
            <a:pathLst>
              <a:path w="37527" h="4471" extrusionOk="0">
                <a:moveTo>
                  <a:pt x="2235" y="1"/>
                </a:moveTo>
                <a:cubicBezTo>
                  <a:pt x="1001" y="1"/>
                  <a:pt x="0" y="1001"/>
                  <a:pt x="0" y="2236"/>
                </a:cubicBezTo>
                <a:cubicBezTo>
                  <a:pt x="0" y="3470"/>
                  <a:pt x="1001" y="4471"/>
                  <a:pt x="2235" y="4471"/>
                </a:cubicBezTo>
                <a:lnTo>
                  <a:pt x="35292" y="4471"/>
                </a:lnTo>
                <a:cubicBezTo>
                  <a:pt x="36526" y="4471"/>
                  <a:pt x="37527" y="3470"/>
                  <a:pt x="37527" y="2236"/>
                </a:cubicBezTo>
                <a:cubicBezTo>
                  <a:pt x="37527" y="1001"/>
                  <a:pt x="36526" y="1"/>
                  <a:pt x="3529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4" name="Picture 10" descr="Cara Install Visual Studio Code di Windows 10 - Techcelup.com">
            <a:extLst>
              <a:ext uri="{FF2B5EF4-FFF2-40B4-BE49-F238E27FC236}">
                <a16:creationId xmlns:a16="http://schemas.microsoft.com/office/drawing/2014/main" id="{9EA8BF20-20F6-3E05-8616-C4B54E5C4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61" y="1854652"/>
            <a:ext cx="3028950" cy="1514475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25000">
              <a:schemeClr val="lt1"/>
            </a:gs>
            <a:gs pos="66000">
              <a:schemeClr val="dk2"/>
            </a:gs>
            <a:gs pos="90000">
              <a:schemeClr val="lt2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>
            <a:spLocks noGrp="1"/>
          </p:cNvSpPr>
          <p:nvPr>
            <p:ph type="title"/>
          </p:nvPr>
        </p:nvSpPr>
        <p:spPr>
          <a:xfrm>
            <a:off x="1122881" y="1766631"/>
            <a:ext cx="2097000" cy="5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Peningkatan Aksesibilitas</a:t>
            </a:r>
            <a:endParaRPr dirty="0"/>
          </a:p>
        </p:txBody>
      </p:sp>
      <p:sp>
        <p:nvSpPr>
          <p:cNvPr id="247" name="Google Shape;247;p33"/>
          <p:cNvSpPr txBox="1">
            <a:spLocks noGrp="1"/>
          </p:cNvSpPr>
          <p:nvPr>
            <p:ph type="title" idx="3"/>
          </p:nvPr>
        </p:nvSpPr>
        <p:spPr>
          <a:xfrm>
            <a:off x="3526761" y="2327400"/>
            <a:ext cx="2313600" cy="5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Fleksibilitas Perencanaan</a:t>
            </a:r>
            <a:endParaRPr dirty="0"/>
          </a:p>
        </p:txBody>
      </p:sp>
      <p:sp>
        <p:nvSpPr>
          <p:cNvPr id="249" name="Google Shape;249;p33"/>
          <p:cNvSpPr txBox="1">
            <a:spLocks noGrp="1"/>
          </p:cNvSpPr>
          <p:nvPr>
            <p:ph type="title" idx="6"/>
          </p:nvPr>
        </p:nvSpPr>
        <p:spPr>
          <a:xfrm>
            <a:off x="5924120" y="1844676"/>
            <a:ext cx="2313600" cy="5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Peningkatan Persaingan</a:t>
            </a:r>
            <a:endParaRPr dirty="0"/>
          </a:p>
        </p:txBody>
      </p:sp>
      <p:sp>
        <p:nvSpPr>
          <p:cNvPr id="251" name="Google Shape;251;p33"/>
          <p:cNvSpPr txBox="1">
            <a:spLocks noGrp="1"/>
          </p:cNvSpPr>
          <p:nvPr>
            <p:ph type="title" idx="9"/>
          </p:nvPr>
        </p:nvSpPr>
        <p:spPr>
          <a:xfrm>
            <a:off x="720000" y="2990603"/>
            <a:ext cx="2097000" cy="5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Informasi Real-Time</a:t>
            </a:r>
            <a:endParaRPr dirty="0"/>
          </a:p>
        </p:txBody>
      </p:sp>
      <p:sp>
        <p:nvSpPr>
          <p:cNvPr id="253" name="Google Shape;253;p33"/>
          <p:cNvSpPr txBox="1">
            <a:spLocks noGrp="1"/>
          </p:cNvSpPr>
          <p:nvPr>
            <p:ph type="title" idx="15"/>
          </p:nvPr>
        </p:nvSpPr>
        <p:spPr>
          <a:xfrm>
            <a:off x="1864500" y="4101902"/>
            <a:ext cx="2809820" cy="5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Dukungan Layanan Pelanggan</a:t>
            </a:r>
            <a:endParaRPr dirty="0"/>
          </a:p>
        </p:txBody>
      </p:sp>
      <p:sp>
        <p:nvSpPr>
          <p:cNvPr id="255" name="Google Shape;255;p33"/>
          <p:cNvSpPr txBox="1">
            <a:spLocks noGrp="1"/>
          </p:cNvSpPr>
          <p:nvPr>
            <p:ph type="title" idx="18"/>
          </p:nvPr>
        </p:nvSpPr>
        <p:spPr>
          <a:xfrm>
            <a:off x="6624633" y="3067618"/>
            <a:ext cx="2313600" cy="5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Pemasaran Destinasi</a:t>
            </a:r>
            <a:endParaRPr dirty="0"/>
          </a:p>
        </p:txBody>
      </p:sp>
      <p:sp>
        <p:nvSpPr>
          <p:cNvPr id="257" name="Google Shape;257;p33"/>
          <p:cNvSpPr txBox="1">
            <a:spLocks noGrp="1"/>
          </p:cNvSpPr>
          <p:nvPr>
            <p:ph type="title" idx="21"/>
          </p:nvPr>
        </p:nvSpPr>
        <p:spPr>
          <a:xfrm>
            <a:off x="1354142" y="207222"/>
            <a:ext cx="6427291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Pengaruh Aplikasi Travel Online Di Bidang Pariwisata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258" name="Google Shape;258;p33"/>
          <p:cNvSpPr/>
          <p:nvPr/>
        </p:nvSpPr>
        <p:spPr>
          <a:xfrm>
            <a:off x="8613633" y="135093"/>
            <a:ext cx="324600" cy="324600"/>
          </a:xfrm>
          <a:prstGeom prst="plaqu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3"/>
          <p:cNvSpPr txBox="1">
            <a:spLocks noGrp="1"/>
          </p:cNvSpPr>
          <p:nvPr>
            <p:ph type="title" idx="2"/>
          </p:nvPr>
        </p:nvSpPr>
        <p:spPr>
          <a:xfrm>
            <a:off x="1128379" y="1149375"/>
            <a:ext cx="1144500" cy="5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0" name="Google Shape;260;p33"/>
          <p:cNvSpPr txBox="1">
            <a:spLocks noGrp="1"/>
          </p:cNvSpPr>
          <p:nvPr>
            <p:ph type="title" idx="4"/>
          </p:nvPr>
        </p:nvSpPr>
        <p:spPr>
          <a:xfrm>
            <a:off x="3526761" y="1629228"/>
            <a:ext cx="1263000" cy="5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7"/>
          </p:nvPr>
        </p:nvSpPr>
        <p:spPr>
          <a:xfrm>
            <a:off x="5924120" y="1246050"/>
            <a:ext cx="1263000" cy="5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62" name="Google Shape;262;p33"/>
          <p:cNvSpPr txBox="1">
            <a:spLocks noGrp="1"/>
          </p:cNvSpPr>
          <p:nvPr>
            <p:ph type="title" idx="13"/>
          </p:nvPr>
        </p:nvSpPr>
        <p:spPr>
          <a:xfrm>
            <a:off x="720000" y="2340432"/>
            <a:ext cx="1144500" cy="5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63" name="Google Shape;263;p33"/>
          <p:cNvSpPr txBox="1">
            <a:spLocks noGrp="1"/>
          </p:cNvSpPr>
          <p:nvPr>
            <p:ph type="title" idx="16"/>
          </p:nvPr>
        </p:nvSpPr>
        <p:spPr>
          <a:xfrm>
            <a:off x="1864500" y="3465701"/>
            <a:ext cx="1263000" cy="5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264" name="Google Shape;264;p33"/>
          <p:cNvSpPr txBox="1">
            <a:spLocks noGrp="1"/>
          </p:cNvSpPr>
          <p:nvPr>
            <p:ph type="title" idx="19"/>
          </p:nvPr>
        </p:nvSpPr>
        <p:spPr>
          <a:xfrm>
            <a:off x="6624633" y="2439978"/>
            <a:ext cx="1263000" cy="5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4" name="Google Shape;253;p33">
            <a:extLst>
              <a:ext uri="{FF2B5EF4-FFF2-40B4-BE49-F238E27FC236}">
                <a16:creationId xmlns:a16="http://schemas.microsoft.com/office/drawing/2014/main" id="{9E058250-5427-9E80-080C-781DC54E8D59}"/>
              </a:ext>
            </a:extLst>
          </p:cNvPr>
          <p:cNvSpPr txBox="1">
            <a:spLocks/>
          </p:cNvSpPr>
          <p:nvPr/>
        </p:nvSpPr>
        <p:spPr>
          <a:xfrm>
            <a:off x="5244860" y="4101902"/>
            <a:ext cx="3053751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Kanit"/>
              <a:buNone/>
              <a:defRPr sz="2300" b="0" i="0" u="none" strike="noStrike" cap="none">
                <a:solidFill>
                  <a:schemeClr val="accent6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Unlock"/>
              <a:buNone/>
              <a:defRPr sz="2400" b="0" i="0" u="none" strike="noStrike" cap="none">
                <a:solidFill>
                  <a:schemeClr val="accent6"/>
                </a:solidFill>
                <a:latin typeface="Unlock"/>
                <a:ea typeface="Unlock"/>
                <a:cs typeface="Unlock"/>
                <a:sym typeface="Unlo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Unlock"/>
              <a:buNone/>
              <a:defRPr sz="2400" b="0" i="0" u="none" strike="noStrike" cap="none">
                <a:solidFill>
                  <a:schemeClr val="accent6"/>
                </a:solidFill>
                <a:latin typeface="Unlock"/>
                <a:ea typeface="Unlock"/>
                <a:cs typeface="Unlock"/>
                <a:sym typeface="Unlo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Unlock"/>
              <a:buNone/>
              <a:defRPr sz="2400" b="0" i="0" u="none" strike="noStrike" cap="none">
                <a:solidFill>
                  <a:schemeClr val="accent6"/>
                </a:solidFill>
                <a:latin typeface="Unlock"/>
                <a:ea typeface="Unlock"/>
                <a:cs typeface="Unlock"/>
                <a:sym typeface="Unlo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Unlock"/>
              <a:buNone/>
              <a:defRPr sz="2400" b="0" i="0" u="none" strike="noStrike" cap="none">
                <a:solidFill>
                  <a:schemeClr val="accent6"/>
                </a:solidFill>
                <a:latin typeface="Unlock"/>
                <a:ea typeface="Unlock"/>
                <a:cs typeface="Unlock"/>
                <a:sym typeface="Unlo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Unlock"/>
              <a:buNone/>
              <a:defRPr sz="2400" b="0" i="0" u="none" strike="noStrike" cap="none">
                <a:solidFill>
                  <a:schemeClr val="accent6"/>
                </a:solidFill>
                <a:latin typeface="Unlock"/>
                <a:ea typeface="Unlock"/>
                <a:cs typeface="Unlock"/>
                <a:sym typeface="Unlo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Unlock"/>
              <a:buNone/>
              <a:defRPr sz="2400" b="0" i="0" u="none" strike="noStrike" cap="none">
                <a:solidFill>
                  <a:schemeClr val="accent6"/>
                </a:solidFill>
                <a:latin typeface="Unlock"/>
                <a:ea typeface="Unlock"/>
                <a:cs typeface="Unlock"/>
                <a:sym typeface="Unlo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Unlock"/>
              <a:buNone/>
              <a:defRPr sz="2400" b="0" i="0" u="none" strike="noStrike" cap="none">
                <a:solidFill>
                  <a:schemeClr val="accent6"/>
                </a:solidFill>
                <a:latin typeface="Unlock"/>
                <a:ea typeface="Unlock"/>
                <a:cs typeface="Unlock"/>
                <a:sym typeface="Unlo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Unlock"/>
              <a:buNone/>
              <a:defRPr sz="2400" b="0" i="0" u="none" strike="noStrike" cap="none">
                <a:solidFill>
                  <a:schemeClr val="accent6"/>
                </a:solidFill>
                <a:latin typeface="Unlock"/>
                <a:ea typeface="Unlock"/>
                <a:cs typeface="Unlock"/>
                <a:sym typeface="Unlock"/>
              </a:defRPr>
            </a:lvl9pPr>
          </a:lstStyle>
          <a:p>
            <a:r>
              <a:rPr lang="en-US" dirty="0" err="1"/>
              <a:t>Penyederhanaan</a:t>
            </a:r>
            <a:r>
              <a:rPr lang="en-US" dirty="0"/>
              <a:t> </a:t>
            </a:r>
            <a:r>
              <a:rPr lang="en-US" dirty="0" err="1"/>
              <a:t>Transaksi</a:t>
            </a:r>
            <a:endParaRPr lang="en-US" dirty="0"/>
          </a:p>
        </p:txBody>
      </p:sp>
      <p:sp>
        <p:nvSpPr>
          <p:cNvPr id="15" name="Google Shape;263;p33">
            <a:extLst>
              <a:ext uri="{FF2B5EF4-FFF2-40B4-BE49-F238E27FC236}">
                <a16:creationId xmlns:a16="http://schemas.microsoft.com/office/drawing/2014/main" id="{A34FBB6C-A1C7-D126-8082-488640BD7056}"/>
              </a:ext>
            </a:extLst>
          </p:cNvPr>
          <p:cNvSpPr txBox="1">
            <a:spLocks/>
          </p:cNvSpPr>
          <p:nvPr/>
        </p:nvSpPr>
        <p:spPr>
          <a:xfrm>
            <a:off x="5244860" y="3476248"/>
            <a:ext cx="12630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Kanit"/>
              <a:buNone/>
              <a:defRPr sz="3000" b="1" i="0" u="none" strike="noStrike" cap="none">
                <a:solidFill>
                  <a:schemeClr val="accent6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Unlock"/>
              <a:buNone/>
              <a:defRPr sz="3000" b="0" i="0" u="none" strike="noStrike" cap="none">
                <a:solidFill>
                  <a:schemeClr val="accent6"/>
                </a:solidFill>
                <a:latin typeface="Unlock"/>
                <a:ea typeface="Unlock"/>
                <a:cs typeface="Unlock"/>
                <a:sym typeface="Unlo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Unlock"/>
              <a:buNone/>
              <a:defRPr sz="3000" b="0" i="0" u="none" strike="noStrike" cap="none">
                <a:solidFill>
                  <a:schemeClr val="accent6"/>
                </a:solidFill>
                <a:latin typeface="Unlock"/>
                <a:ea typeface="Unlock"/>
                <a:cs typeface="Unlock"/>
                <a:sym typeface="Unlo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Unlock"/>
              <a:buNone/>
              <a:defRPr sz="3000" b="0" i="0" u="none" strike="noStrike" cap="none">
                <a:solidFill>
                  <a:schemeClr val="accent6"/>
                </a:solidFill>
                <a:latin typeface="Unlock"/>
                <a:ea typeface="Unlock"/>
                <a:cs typeface="Unlock"/>
                <a:sym typeface="Unlo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Unlock"/>
              <a:buNone/>
              <a:defRPr sz="3000" b="0" i="0" u="none" strike="noStrike" cap="none">
                <a:solidFill>
                  <a:schemeClr val="accent6"/>
                </a:solidFill>
                <a:latin typeface="Unlock"/>
                <a:ea typeface="Unlock"/>
                <a:cs typeface="Unlock"/>
                <a:sym typeface="Unlo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Unlock"/>
              <a:buNone/>
              <a:defRPr sz="3000" b="0" i="0" u="none" strike="noStrike" cap="none">
                <a:solidFill>
                  <a:schemeClr val="accent6"/>
                </a:solidFill>
                <a:latin typeface="Unlock"/>
                <a:ea typeface="Unlock"/>
                <a:cs typeface="Unlock"/>
                <a:sym typeface="Unlo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Unlock"/>
              <a:buNone/>
              <a:defRPr sz="3000" b="0" i="0" u="none" strike="noStrike" cap="none">
                <a:solidFill>
                  <a:schemeClr val="accent6"/>
                </a:solidFill>
                <a:latin typeface="Unlock"/>
                <a:ea typeface="Unlock"/>
                <a:cs typeface="Unlock"/>
                <a:sym typeface="Unlo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Unlock"/>
              <a:buNone/>
              <a:defRPr sz="3000" b="0" i="0" u="none" strike="noStrike" cap="none">
                <a:solidFill>
                  <a:schemeClr val="accent6"/>
                </a:solidFill>
                <a:latin typeface="Unlock"/>
                <a:ea typeface="Unlock"/>
                <a:cs typeface="Unlock"/>
                <a:sym typeface="Unlo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Unlock"/>
              <a:buNone/>
              <a:defRPr sz="3000" b="0" i="0" u="none" strike="noStrike" cap="none">
                <a:solidFill>
                  <a:schemeClr val="accent6"/>
                </a:solidFill>
                <a:latin typeface="Unlock"/>
                <a:ea typeface="Unlock"/>
                <a:cs typeface="Unlock"/>
                <a:sym typeface="Unlock"/>
              </a:defRPr>
            </a:lvl9pPr>
          </a:lstStyle>
          <a:p>
            <a:r>
              <a:rPr lang="en" dirty="0"/>
              <a:t>07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rnational Health &amp; Wellness Exhibition Project Proposal by Slidesgo">
  <a:themeElements>
    <a:clrScheme name="Simple Light">
      <a:dk1>
        <a:srgbClr val="191919"/>
      </a:dk1>
      <a:lt1>
        <a:srgbClr val="163C58"/>
      </a:lt1>
      <a:dk2>
        <a:srgbClr val="42698A"/>
      </a:dk2>
      <a:lt2>
        <a:srgbClr val="6B9995"/>
      </a:lt2>
      <a:accent1>
        <a:srgbClr val="FAFFAF"/>
      </a:accent1>
      <a:accent2>
        <a:srgbClr val="B6C3C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467</Words>
  <Application>Microsoft Office PowerPoint</Application>
  <PresentationFormat>On-screen Show (16:9)</PresentationFormat>
  <Paragraphs>80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Kanit</vt:lpstr>
      <vt:lpstr>Arimo</vt:lpstr>
      <vt:lpstr>Open Sans</vt:lpstr>
      <vt:lpstr>Arial</vt:lpstr>
      <vt:lpstr>Bebas Neue</vt:lpstr>
      <vt:lpstr>Catamaran</vt:lpstr>
      <vt:lpstr>Unlock</vt:lpstr>
      <vt:lpstr>International Health &amp; Wellness Exhibition Project Proposal by Slidesgo</vt:lpstr>
      <vt:lpstr>Aplikasi Pemesanan Tiket Travel Online Project UAS</vt:lpstr>
      <vt:lpstr>Our partners</vt:lpstr>
      <vt:lpstr>Latar Belakang</vt:lpstr>
      <vt:lpstr>Rumusan Masalah</vt:lpstr>
      <vt:lpstr>Kelebihan Dan Kekurangan Aplikasi Travel</vt:lpstr>
      <vt:lpstr>Manfaat Dari Aplikasi Online</vt:lpstr>
      <vt:lpstr>Pemesanan Tiket Pesawat</vt:lpstr>
      <vt:lpstr>Software Yang Digunakan</vt:lpstr>
      <vt:lpstr>Peningkatan Aksesibilitas</vt:lpstr>
      <vt:lpstr>Logic Penggunaan Aplikasi</vt:lpstr>
      <vt:lpstr>— Kesimpulan 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Pemesanan Tiket Travel Online Project UAS</dc:title>
  <cp:lastModifiedBy>Muhammad Gilang Pratama</cp:lastModifiedBy>
  <cp:revision>3</cp:revision>
  <dcterms:modified xsi:type="dcterms:W3CDTF">2023-12-20T05:28:02Z</dcterms:modified>
</cp:coreProperties>
</file>