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-3614" y="-2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23E-4D59-42C6-9FDD-D115811F2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1A17-3C5D-4F75-9D92-D8078BA2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C537-4294-4EEC-86D9-F89AF360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DD15-3718-4143-B0CF-95CC2D6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3D52-7080-4A12-8B2E-8748D6DA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D083-2A3F-4B64-8FF3-6C7B3EE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4DD93-46C7-4BAA-AB0F-EE78BBBEF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EC42-D8A9-4FE8-BCDE-3095A43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B265-450D-4EAE-83E0-FE8198A7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323A-72BE-4D77-917A-B2AB988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4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F3A8-C486-40DB-B2B7-DC15C02AA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4951-FA91-4208-A18C-78650546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9B8-1D40-4307-AA7C-754EB87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2AC3-0763-4E09-8EB5-B5233D5F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EB97-A745-4D4C-BAD4-34DC7FB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9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A88F-644B-4A87-924C-ACC89B3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722E-08CC-4298-BBAB-92954585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6BDB-0D0F-4F5F-950D-FDB0879F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FFDA-AC58-486D-B53D-AEFBBB14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C316-47E7-4622-ADB3-7304C67C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A92D-03E9-4999-8C00-B4973E0E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C02B-0D4C-4621-A41F-91552A36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B706-1359-414F-AE2B-142B258E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596C-22CE-462D-856C-97BBDB8B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AF49-82A1-493B-97F4-7BEC3F1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8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E872-78C7-4BCE-8C38-064811D0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CAD-26A7-4BF7-971F-51FD67F0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03AE-19E2-478B-8CE7-EFFD97E1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1CC7-8407-48B7-8D44-2E758D9B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845-5110-4EF2-B1D0-D75304FF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A8C4-25F2-4016-B9A2-7A944DE0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7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B9B0-E281-4161-B7A3-5F065516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CFEE-0A69-4337-86D9-BA22A795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BC05-2B24-4A5A-B8B8-08141D8D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1FD2D-8CBD-4D65-AF1C-99864FA91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D280B-3A37-4A56-B1D7-C0A4F1BE4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19709-DB4C-4B8E-B7C9-6FB135CA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A229-0541-450E-B35A-AF7588F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B3275-7431-4904-86DB-784C44A1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BE78-2259-4479-846D-B623D7F9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CFE9B-A679-4CC1-9196-0960DE2E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F5CD5-7022-421A-870D-4ABFCAAF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D02FB-34E6-43AD-BBAB-D400CC0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7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BC70-A26C-430F-B984-3C453868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365E0-B8E7-4A5D-968E-FC89450B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213F-D2B8-40C7-B560-99803D7F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6582-21E3-4F89-9E64-4107F482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0227-11FE-4DC1-8CB0-B21766A8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FC222-9388-4A85-98EB-5C6514C15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54C2-CC3A-4776-820B-DFC37CCE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237D0-4A62-4493-98F5-72004974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9F245-032A-4EBE-86C6-24189183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56FE-8503-4CA0-95CD-63044652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C7B72-C6EE-4006-A85F-23D017F78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0E0D-0A93-40AC-9C4B-DCCAB065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9794-7C81-4F1B-9D34-7B04548D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31A0-071B-4296-B2E5-CB80650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6D526-728F-484C-9764-807DC563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5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1A26-1779-4610-A9F0-A4D95CB4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F796-4A3F-43AB-8B51-D02F4B6D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C091-EDDF-41BC-A1AE-1924B3FEA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EAE9-EA44-4B6E-8C30-33CD021BAB0C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BCF6-4FB7-4D1D-8AEF-681DDAFB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5C9C-76C6-48D1-AFDF-DA86BBDFC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01AD-05D6-43C5-A41D-C9DE39654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78DE-80BC-487D-8BA5-08CEDBCE5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5EC2-6A4F-4EE5-BD77-966B04C79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CDE13F1F-96DB-419D-B101-2FABF2E0E790}"/>
              </a:ext>
            </a:extLst>
          </p:cNvPr>
          <p:cNvGrpSpPr/>
          <p:nvPr/>
        </p:nvGrpSpPr>
        <p:grpSpPr>
          <a:xfrm>
            <a:off x="1102587" y="361581"/>
            <a:ext cx="9986825" cy="6134837"/>
            <a:chOff x="835705" y="208293"/>
            <a:chExt cx="9986825" cy="6134837"/>
          </a:xfrm>
        </p:grpSpPr>
        <p:grpSp>
          <p:nvGrpSpPr>
            <p:cNvPr id="1016" name="Group 1015">
              <a:extLst>
                <a:ext uri="{FF2B5EF4-FFF2-40B4-BE49-F238E27FC236}">
                  <a16:creationId xmlns:a16="http://schemas.microsoft.com/office/drawing/2014/main" id="{29437859-C34E-41E4-B4D1-0CCBCDF76EC9}"/>
                </a:ext>
              </a:extLst>
            </p:cNvPr>
            <p:cNvGrpSpPr/>
            <p:nvPr/>
          </p:nvGrpSpPr>
          <p:grpSpPr>
            <a:xfrm>
              <a:off x="835705" y="514869"/>
              <a:ext cx="9986825" cy="5828261"/>
              <a:chOff x="835705" y="514869"/>
              <a:chExt cx="9986825" cy="5828261"/>
            </a:xfrm>
          </p:grpSpPr>
          <p:grpSp>
            <p:nvGrpSpPr>
              <p:cNvPr id="999" name="Group 998">
                <a:extLst>
                  <a:ext uri="{FF2B5EF4-FFF2-40B4-BE49-F238E27FC236}">
                    <a16:creationId xmlns:a16="http://schemas.microsoft.com/office/drawing/2014/main" id="{A56910C3-18D1-44AA-9180-1F26B73B8971}"/>
                  </a:ext>
                </a:extLst>
              </p:cNvPr>
              <p:cNvGrpSpPr/>
              <p:nvPr/>
            </p:nvGrpSpPr>
            <p:grpSpPr>
              <a:xfrm>
                <a:off x="835705" y="514869"/>
                <a:ext cx="9986825" cy="5828261"/>
                <a:chOff x="569005" y="441384"/>
                <a:chExt cx="9986825" cy="5828261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9ECE12F3-924B-4493-83B5-B0732A83D7ED}"/>
                    </a:ext>
                  </a:extLst>
                </p:cNvPr>
                <p:cNvGrpSpPr/>
                <p:nvPr/>
              </p:nvGrpSpPr>
              <p:grpSpPr>
                <a:xfrm>
                  <a:off x="569005" y="441384"/>
                  <a:ext cx="9986824" cy="5828261"/>
                  <a:chOff x="569004" y="441384"/>
                  <a:chExt cx="9986824" cy="5828261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F0906BC1-A86E-4163-BECD-656625E8FFD2}"/>
                      </a:ext>
                    </a:extLst>
                  </p:cNvPr>
                  <p:cNvGrpSpPr/>
                  <p:nvPr/>
                </p:nvGrpSpPr>
                <p:grpSpPr>
                  <a:xfrm>
                    <a:off x="569004" y="588354"/>
                    <a:ext cx="4337337" cy="5681291"/>
                    <a:chOff x="569004" y="588354"/>
                    <a:chExt cx="4337337" cy="5681291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B796716A-29C2-4AFD-B675-A0393DB659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996" y="749684"/>
                      <a:ext cx="142843" cy="491067"/>
                      <a:chOff x="4705739" y="2025424"/>
                      <a:chExt cx="105748" cy="491067"/>
                    </a:xfrm>
                  </p:grpSpPr>
                  <p:cxnSp>
                    <p:nvCxnSpPr>
                      <p:cNvPr id="10" name="Straight Connector 9">
                        <a:extLst>
                          <a:ext uri="{FF2B5EF4-FFF2-40B4-BE49-F238E27FC236}">
                            <a16:creationId xmlns:a16="http://schemas.microsoft.com/office/drawing/2014/main" id="{31FA33E5-0FDC-4F13-B180-644797108A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705739" y="2025424"/>
                        <a:ext cx="0" cy="49106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6EDB34A0-C737-48B8-9938-245F57D5AA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11487" y="2162957"/>
                        <a:ext cx="0" cy="2160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47930AC9-4F28-4CE1-AC5B-9923E2348F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9004" y="1456960"/>
                      <a:ext cx="3631520" cy="2815648"/>
                      <a:chOff x="767058" y="839231"/>
                      <a:chExt cx="3631520" cy="2815648"/>
                    </a:xfrm>
                  </p:grpSpPr>
                  <p:grpSp>
                    <p:nvGrpSpPr>
                      <p:cNvPr id="363" name="Group 362">
                        <a:extLst>
                          <a:ext uri="{FF2B5EF4-FFF2-40B4-BE49-F238E27FC236}">
                            <a16:creationId xmlns:a16="http://schemas.microsoft.com/office/drawing/2014/main" id="{02E57AE5-DCCF-4689-ADF9-F49EEEA752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7058" y="846092"/>
                        <a:ext cx="3631520" cy="2808787"/>
                        <a:chOff x="1060915" y="795189"/>
                        <a:chExt cx="3631520" cy="2808787"/>
                      </a:xfrm>
                    </p:grpSpPr>
                    <p:grpSp>
                      <p:nvGrpSpPr>
                        <p:cNvPr id="297" name="Group 296">
                          <a:extLst>
                            <a:ext uri="{FF2B5EF4-FFF2-40B4-BE49-F238E27FC236}">
                              <a16:creationId xmlns:a16="http://schemas.microsoft.com/office/drawing/2014/main" id="{1A0B3EA2-25C6-471E-B992-F95E00F035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3048427" y="1822884"/>
                          <a:ext cx="2545287" cy="742729"/>
                          <a:chOff x="1788271" y="3093866"/>
                          <a:chExt cx="2177922" cy="742729"/>
                        </a:xfrm>
                      </p:grpSpPr>
                      <p:grpSp>
                        <p:nvGrpSpPr>
                          <p:cNvPr id="298" name="Group 297">
                            <a:extLst>
                              <a:ext uri="{FF2B5EF4-FFF2-40B4-BE49-F238E27FC236}">
                                <a16:creationId xmlns:a16="http://schemas.microsoft.com/office/drawing/2014/main" id="{99CAC52B-B02A-4613-9A6C-F4B91F44B9B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43530" y="3093866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23" name="Straight Connector 322">
                              <a:extLst>
                                <a:ext uri="{FF2B5EF4-FFF2-40B4-BE49-F238E27FC236}">
                                  <a16:creationId xmlns:a16="http://schemas.microsoft.com/office/drawing/2014/main" id="{633F1BC3-E98C-4CC4-B4F9-E7F9B57BC78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4" name="Straight Connector 323">
                              <a:extLst>
                                <a:ext uri="{FF2B5EF4-FFF2-40B4-BE49-F238E27FC236}">
                                  <a16:creationId xmlns:a16="http://schemas.microsoft.com/office/drawing/2014/main" id="{B3308D15-B872-4DAA-BEB0-5DECF10180C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299" name="Group 298">
                            <a:extLst>
                              <a:ext uri="{FF2B5EF4-FFF2-40B4-BE49-F238E27FC236}">
                                <a16:creationId xmlns:a16="http://schemas.microsoft.com/office/drawing/2014/main" id="{8453F115-04A7-4D5D-A28C-87D25578AD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594456" y="3093866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21" name="Straight Connector 320">
                              <a:extLst>
                                <a:ext uri="{FF2B5EF4-FFF2-40B4-BE49-F238E27FC236}">
                                  <a16:creationId xmlns:a16="http://schemas.microsoft.com/office/drawing/2014/main" id="{876C727F-1D9D-4FD1-8D73-D637B7FC38F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2" name="Straight Connector 321">
                              <a:extLst>
                                <a:ext uri="{FF2B5EF4-FFF2-40B4-BE49-F238E27FC236}">
                                  <a16:creationId xmlns:a16="http://schemas.microsoft.com/office/drawing/2014/main" id="{292BB667-01AC-46C7-B5C0-0E7F34FD3C3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0" name="Group 299">
                            <a:extLst>
                              <a:ext uri="{FF2B5EF4-FFF2-40B4-BE49-F238E27FC236}">
                                <a16:creationId xmlns:a16="http://schemas.microsoft.com/office/drawing/2014/main" id="{DFE6417B-0333-4A42-976D-3535184AB0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39669" y="3093866"/>
                            <a:ext cx="122663" cy="590328"/>
                            <a:chOff x="3869473" y="1261353"/>
                            <a:chExt cx="122663" cy="590328"/>
                          </a:xfrm>
                        </p:grpSpPr>
                        <p:cxnSp>
                          <p:nvCxnSpPr>
                            <p:cNvPr id="319" name="Straight Connector 318">
                              <a:extLst>
                                <a:ext uri="{FF2B5EF4-FFF2-40B4-BE49-F238E27FC236}">
                                  <a16:creationId xmlns:a16="http://schemas.microsoft.com/office/drawing/2014/main" id="{80EF4FBD-AFD9-47B4-A746-6C771CCD4D8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696972" y="1556517"/>
                              <a:ext cx="59032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0" name="Straight Connector 319">
                              <a:extLst>
                                <a:ext uri="{FF2B5EF4-FFF2-40B4-BE49-F238E27FC236}">
                                  <a16:creationId xmlns:a16="http://schemas.microsoft.com/office/drawing/2014/main" id="{37BA1914-FD5F-4FBB-B77C-D1942D3FABC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729883" y="1400944"/>
                              <a:ext cx="279179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1" name="Group 300">
                            <a:extLst>
                              <a:ext uri="{FF2B5EF4-FFF2-40B4-BE49-F238E27FC236}">
                                <a16:creationId xmlns:a16="http://schemas.microsoft.com/office/drawing/2014/main" id="{1A62563D-31F3-47A9-9FF0-635B193BA5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84881" y="3093866"/>
                            <a:ext cx="122663" cy="431579"/>
                            <a:chOff x="3869473" y="1261353"/>
                            <a:chExt cx="122663" cy="431579"/>
                          </a:xfrm>
                        </p:grpSpPr>
                        <p:cxnSp>
                          <p:nvCxnSpPr>
                            <p:cNvPr id="317" name="Straight Connector 316">
                              <a:extLst>
                                <a:ext uri="{FF2B5EF4-FFF2-40B4-BE49-F238E27FC236}">
                                  <a16:creationId xmlns:a16="http://schemas.microsoft.com/office/drawing/2014/main" id="{60282850-1289-4F9C-8E36-ECFDFF53138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776346" y="1477143"/>
                              <a:ext cx="431579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8" name="Straight Connector 317">
                              <a:extLst>
                                <a:ext uri="{FF2B5EF4-FFF2-40B4-BE49-F238E27FC236}">
                                  <a16:creationId xmlns:a16="http://schemas.microsoft.com/office/drawing/2014/main" id="{3748AEAD-EBF7-4D23-899C-202B72AEE30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2" name="Group 301">
                            <a:extLst>
                              <a:ext uri="{FF2B5EF4-FFF2-40B4-BE49-F238E27FC236}">
                                <a16:creationId xmlns:a16="http://schemas.microsoft.com/office/drawing/2014/main" id="{5D92A2B8-0254-4BD5-96C6-2947B95C73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30094" y="3093866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15" name="Straight Connector 314">
                              <a:extLst>
                                <a:ext uri="{FF2B5EF4-FFF2-40B4-BE49-F238E27FC236}">
                                  <a16:creationId xmlns:a16="http://schemas.microsoft.com/office/drawing/2014/main" id="{21A6EEC8-44EE-4C4A-B140-56CD2479102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6" name="Straight Connector 315">
                              <a:extLst>
                                <a:ext uri="{FF2B5EF4-FFF2-40B4-BE49-F238E27FC236}">
                                  <a16:creationId xmlns:a16="http://schemas.microsoft.com/office/drawing/2014/main" id="{71D24873-6FAE-491A-9B09-06996581796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3" name="Group 302">
                            <a:extLst>
                              <a:ext uri="{FF2B5EF4-FFF2-40B4-BE49-F238E27FC236}">
                                <a16:creationId xmlns:a16="http://schemas.microsoft.com/office/drawing/2014/main" id="{1EA8D16B-11D6-4215-AC64-32F9CE3B90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73978" y="3093866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13" name="Straight Connector 312">
                              <a:extLst>
                                <a:ext uri="{FF2B5EF4-FFF2-40B4-BE49-F238E27FC236}">
                                  <a16:creationId xmlns:a16="http://schemas.microsoft.com/office/drawing/2014/main" id="{D11C45D0-429E-4922-BD5A-AC21A1785BB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4" name="Straight Connector 313">
                              <a:extLst>
                                <a:ext uri="{FF2B5EF4-FFF2-40B4-BE49-F238E27FC236}">
                                  <a16:creationId xmlns:a16="http://schemas.microsoft.com/office/drawing/2014/main" id="{14F8725A-8DAB-43D2-A01F-4A73F245BD7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4" name="Group 303">
                            <a:extLst>
                              <a:ext uri="{FF2B5EF4-FFF2-40B4-BE49-F238E27FC236}">
                                <a16:creationId xmlns:a16="http://schemas.microsoft.com/office/drawing/2014/main" id="{8C81A96E-2021-4F28-908D-A647873E46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313833" y="3093866"/>
                            <a:ext cx="122663" cy="742729"/>
                            <a:chOff x="3869473" y="1261353"/>
                            <a:chExt cx="122663" cy="742729"/>
                          </a:xfrm>
                        </p:grpSpPr>
                        <p:cxnSp>
                          <p:nvCxnSpPr>
                            <p:cNvPr id="311" name="Straight Connector 310">
                              <a:extLst>
                                <a:ext uri="{FF2B5EF4-FFF2-40B4-BE49-F238E27FC236}">
                                  <a16:creationId xmlns:a16="http://schemas.microsoft.com/office/drawing/2014/main" id="{5E8A9D6E-F61F-4665-88E4-57285D4FFA3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2" name="Straight Connector 311">
                              <a:extLst>
                                <a:ext uri="{FF2B5EF4-FFF2-40B4-BE49-F238E27FC236}">
                                  <a16:creationId xmlns:a16="http://schemas.microsoft.com/office/drawing/2014/main" id="{D4341A03-C758-4E46-8E18-2FFB0C6B75F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498109" y="1632718"/>
                              <a:ext cx="74272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5" name="Group 304">
                            <a:extLst>
                              <a:ext uri="{FF2B5EF4-FFF2-40B4-BE49-F238E27FC236}">
                                <a16:creationId xmlns:a16="http://schemas.microsoft.com/office/drawing/2014/main" id="{B667BDED-59A4-4FEE-AAB6-C6E5B38372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88271" y="3093866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09" name="Straight Connector 308">
                              <a:extLst>
                                <a:ext uri="{FF2B5EF4-FFF2-40B4-BE49-F238E27FC236}">
                                  <a16:creationId xmlns:a16="http://schemas.microsoft.com/office/drawing/2014/main" id="{BB9B315A-C629-40AB-BF43-87A9B3912D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0" name="Straight Connector 309">
                              <a:extLst>
                                <a:ext uri="{FF2B5EF4-FFF2-40B4-BE49-F238E27FC236}">
                                  <a16:creationId xmlns:a16="http://schemas.microsoft.com/office/drawing/2014/main" id="{E94C2243-FA00-4C95-A327-9317B6FDBE9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06" name="Group 305">
                            <a:extLst>
                              <a:ext uri="{FF2B5EF4-FFF2-40B4-BE49-F238E27FC236}">
                                <a16:creationId xmlns:a16="http://schemas.microsoft.com/office/drawing/2014/main" id="{AAAA9B4F-3FA2-4410-8046-FAAD2CD949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049575" y="3093866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07" name="Straight Connector 306">
                              <a:extLst>
                                <a:ext uri="{FF2B5EF4-FFF2-40B4-BE49-F238E27FC236}">
                                  <a16:creationId xmlns:a16="http://schemas.microsoft.com/office/drawing/2014/main" id="{3EDE6D14-FD2F-4CD5-9F1D-260DC01470B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8" name="Straight Connector 307">
                              <a:extLst>
                                <a:ext uri="{FF2B5EF4-FFF2-40B4-BE49-F238E27FC236}">
                                  <a16:creationId xmlns:a16="http://schemas.microsoft.com/office/drawing/2014/main" id="{8398C76B-F971-4F1C-B0AC-1E74B3A1CB4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8386DE5-AFC6-40EC-B122-6E80E74CE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1716974" y="1341165"/>
                          <a:ext cx="2778710" cy="16867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grpSp>
                      <p:nvGrpSpPr>
                        <p:cNvPr id="326" name="Group 325">
                          <a:extLst>
                            <a:ext uri="{FF2B5EF4-FFF2-40B4-BE49-F238E27FC236}">
                              <a16:creationId xmlns:a16="http://schemas.microsoft.com/office/drawing/2014/main" id="{3611F765-F94E-45D7-B05D-2763CD4A0D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6200000">
                          <a:off x="768075" y="1972009"/>
                          <a:ext cx="1787722" cy="1202042"/>
                          <a:chOff x="2358473" y="205071"/>
                          <a:chExt cx="1607719" cy="1202042"/>
                        </a:xfrm>
                      </p:grpSpPr>
                      <p:grpSp>
                        <p:nvGrpSpPr>
                          <p:cNvPr id="327" name="Group 326">
                            <a:extLst>
                              <a:ext uri="{FF2B5EF4-FFF2-40B4-BE49-F238E27FC236}">
                                <a16:creationId xmlns:a16="http://schemas.microsoft.com/office/drawing/2014/main" id="{251528C1-9590-48B8-8AAD-70BE18CF9C8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43529" y="1261353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46" name="Straight Connector 345">
                              <a:extLst>
                                <a:ext uri="{FF2B5EF4-FFF2-40B4-BE49-F238E27FC236}">
                                  <a16:creationId xmlns:a16="http://schemas.microsoft.com/office/drawing/2014/main" id="{C49B37E4-D744-4ACF-A6A5-9FC5DBE0C93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7" name="Straight Connector 346">
                              <a:extLst>
                                <a:ext uri="{FF2B5EF4-FFF2-40B4-BE49-F238E27FC236}">
                                  <a16:creationId xmlns:a16="http://schemas.microsoft.com/office/drawing/2014/main" id="{81972D8E-3CBC-4943-B73E-5AC3DBA1B3E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CDC53BB5-79AF-461A-85EE-BDACCE6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594454" y="1261353"/>
                            <a:ext cx="122663" cy="145756"/>
                            <a:chOff x="3869473" y="1261353"/>
                            <a:chExt cx="122663" cy="145756"/>
                          </a:xfrm>
                        </p:grpSpPr>
                        <p:cxnSp>
                          <p:nvCxnSpPr>
                            <p:cNvPr id="344" name="Straight Connector 343">
                              <a:extLst>
                                <a:ext uri="{FF2B5EF4-FFF2-40B4-BE49-F238E27FC236}">
                                  <a16:creationId xmlns:a16="http://schemas.microsoft.com/office/drawing/2014/main" id="{0B1C31C4-4DB0-4062-9F89-7DDDC416561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992136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5" name="Straight Connector 344">
                              <a:extLst>
                                <a:ext uri="{FF2B5EF4-FFF2-40B4-BE49-F238E27FC236}">
                                  <a16:creationId xmlns:a16="http://schemas.microsoft.com/office/drawing/2014/main" id="{4A0213EF-1442-47BE-8AD0-ECE8D8E6045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9" name="Group 328">
                            <a:extLst>
                              <a:ext uri="{FF2B5EF4-FFF2-40B4-BE49-F238E27FC236}">
                                <a16:creationId xmlns:a16="http://schemas.microsoft.com/office/drawing/2014/main" id="{ED50AA23-B763-46AA-AB22-AF83EAAED6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45379" y="515885"/>
                            <a:ext cx="122661" cy="891228"/>
                            <a:chOff x="3869473" y="515885"/>
                            <a:chExt cx="122661" cy="891228"/>
                          </a:xfrm>
                        </p:grpSpPr>
                        <p:cxnSp>
                          <p:nvCxnSpPr>
                            <p:cNvPr id="342" name="Straight Connector 341">
                              <a:extLst>
                                <a:ext uri="{FF2B5EF4-FFF2-40B4-BE49-F238E27FC236}">
                                  <a16:creationId xmlns:a16="http://schemas.microsoft.com/office/drawing/2014/main" id="{3AB873E4-4004-4A20-B88E-17CDF8354E9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546520" y="961499"/>
                              <a:ext cx="89122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3" name="Straight Connector 342">
                              <a:extLst>
                                <a:ext uri="{FF2B5EF4-FFF2-40B4-BE49-F238E27FC236}">
                                  <a16:creationId xmlns:a16="http://schemas.microsoft.com/office/drawing/2014/main" id="{D9ABA0FD-BC76-4E95-A308-10E62464AC1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503065" y="1040702"/>
                              <a:ext cx="732816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30" name="Group 329">
                            <a:extLst>
                              <a:ext uri="{FF2B5EF4-FFF2-40B4-BE49-F238E27FC236}">
                                <a16:creationId xmlns:a16="http://schemas.microsoft.com/office/drawing/2014/main" id="{905152FA-A3CA-469A-BFAE-B201AE1688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96093" y="812872"/>
                            <a:ext cx="122873" cy="592067"/>
                            <a:chOff x="3869262" y="815043"/>
                            <a:chExt cx="122873" cy="592067"/>
                          </a:xfrm>
                        </p:grpSpPr>
                        <p:cxnSp>
                          <p:nvCxnSpPr>
                            <p:cNvPr id="340" name="Straight Connector 339">
                              <a:extLst>
                                <a:ext uri="{FF2B5EF4-FFF2-40B4-BE49-F238E27FC236}">
                                  <a16:creationId xmlns:a16="http://schemas.microsoft.com/office/drawing/2014/main" id="{3E38D301-A321-43D1-9C0B-337C974EEA5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767227" y="1182202"/>
                              <a:ext cx="449816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1" name="Straight Connector 340">
                              <a:extLst>
                                <a:ext uri="{FF2B5EF4-FFF2-40B4-BE49-F238E27FC236}">
                                  <a16:creationId xmlns:a16="http://schemas.microsoft.com/office/drawing/2014/main" id="{0DBC4578-6458-4765-A2C3-84224C5D268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573334" y="1110971"/>
                              <a:ext cx="592066" cy="21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31" name="Group 330">
                            <a:extLst>
                              <a:ext uri="{FF2B5EF4-FFF2-40B4-BE49-F238E27FC236}">
                                <a16:creationId xmlns:a16="http://schemas.microsoft.com/office/drawing/2014/main" id="{324AF95D-D98A-40C8-A672-4107A69220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849104" y="205071"/>
                            <a:ext cx="122663" cy="1199867"/>
                            <a:chOff x="3869473" y="207242"/>
                            <a:chExt cx="122663" cy="1199867"/>
                          </a:xfrm>
                        </p:grpSpPr>
                        <p:cxnSp>
                          <p:nvCxnSpPr>
                            <p:cNvPr id="338" name="Straight Connector 337">
                              <a:extLst>
                                <a:ext uri="{FF2B5EF4-FFF2-40B4-BE49-F238E27FC236}">
                                  <a16:creationId xmlns:a16="http://schemas.microsoft.com/office/drawing/2014/main" id="{B517A3CB-94AD-41A0-852D-9D21532A6FC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392202" y="807176"/>
                              <a:ext cx="1199867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9" name="Straight Connector 338">
                              <a:extLst>
                                <a:ext uri="{FF2B5EF4-FFF2-40B4-BE49-F238E27FC236}">
                                  <a16:creationId xmlns:a16="http://schemas.microsoft.com/office/drawing/2014/main" id="{CBB16924-5A8C-4F98-A063-20D6FE68BB3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345739" y="883376"/>
                              <a:ext cx="1047467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32" name="Group 331">
                            <a:extLst>
                              <a:ext uri="{FF2B5EF4-FFF2-40B4-BE49-F238E27FC236}">
                                <a16:creationId xmlns:a16="http://schemas.microsoft.com/office/drawing/2014/main" id="{48F23EA3-9C7B-4381-8602-66547656BE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02951" y="1259182"/>
                            <a:ext cx="122663" cy="145757"/>
                            <a:chOff x="3869473" y="1261353"/>
                            <a:chExt cx="122663" cy="145757"/>
                          </a:xfrm>
                        </p:grpSpPr>
                        <p:cxnSp>
                          <p:nvCxnSpPr>
                            <p:cNvPr id="336" name="Straight Connector 335">
                              <a:extLst>
                                <a:ext uri="{FF2B5EF4-FFF2-40B4-BE49-F238E27FC236}">
                                  <a16:creationId xmlns:a16="http://schemas.microsoft.com/office/drawing/2014/main" id="{2C766988-725A-4968-9706-CEFFE69413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919258" y="1334232"/>
                              <a:ext cx="145756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7" name="Straight Connector 336">
                              <a:extLst>
                                <a:ext uri="{FF2B5EF4-FFF2-40B4-BE49-F238E27FC236}">
                                  <a16:creationId xmlns:a16="http://schemas.microsoft.com/office/drawing/2014/main" id="{99831457-B56C-4CD5-9E8F-56E08576D33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869473" y="1261353"/>
                              <a:ext cx="0" cy="145756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33" name="Group 332">
                            <a:extLst>
                              <a:ext uri="{FF2B5EF4-FFF2-40B4-BE49-F238E27FC236}">
                                <a16:creationId xmlns:a16="http://schemas.microsoft.com/office/drawing/2014/main" id="{41EAE76A-7F90-4577-837D-8328F067AC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358473" y="826694"/>
                            <a:ext cx="122663" cy="578244"/>
                            <a:chOff x="3869473" y="828865"/>
                            <a:chExt cx="122663" cy="578244"/>
                          </a:xfrm>
                        </p:grpSpPr>
                        <p:cxnSp>
                          <p:nvCxnSpPr>
                            <p:cNvPr id="334" name="Straight Connector 333">
                              <a:extLst>
                                <a:ext uri="{FF2B5EF4-FFF2-40B4-BE49-F238E27FC236}">
                                  <a16:creationId xmlns:a16="http://schemas.microsoft.com/office/drawing/2014/main" id="{0B269117-0B15-4202-8DD8-5D2F1FC70FF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703014" y="1117987"/>
                              <a:ext cx="578244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5" name="Straight Connector 334">
                              <a:extLst>
                                <a:ext uri="{FF2B5EF4-FFF2-40B4-BE49-F238E27FC236}">
                                  <a16:creationId xmlns:a16="http://schemas.microsoft.com/office/drawing/2014/main" id="{F5E219F8-F3D4-41B3-B6D6-2C128096581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 flipH="1">
                              <a:off x="3656550" y="1194187"/>
                              <a:ext cx="42584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348" name="Group 347">
                          <a:extLst>
                            <a:ext uri="{FF2B5EF4-FFF2-40B4-BE49-F238E27FC236}">
                              <a16:creationId xmlns:a16="http://schemas.microsoft.com/office/drawing/2014/main" id="{D93B36F2-031F-43EB-86AC-41F0F20182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98942" y="1538251"/>
                          <a:ext cx="607400" cy="2065725"/>
                          <a:chOff x="2233394" y="750522"/>
                          <a:chExt cx="607400" cy="2065725"/>
                        </a:xfrm>
                      </p:grpSpPr>
                      <p:sp>
                        <p:nvSpPr>
                          <p:cNvPr id="349" name="TextBox 348">
                            <a:extLst>
                              <a:ext uri="{FF2B5EF4-FFF2-40B4-BE49-F238E27FC236}">
                                <a16:creationId xmlns:a16="http://schemas.microsoft.com/office/drawing/2014/main" id="{D9A49032-6658-46AA-82D7-1C32795478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750522"/>
                            <a:ext cx="52886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ATN</a:t>
                            </a:r>
                          </a:p>
                        </p:txBody>
                      </p:sp>
                      <p:sp>
                        <p:nvSpPr>
                          <p:cNvPr id="350" name="TextBox 349">
                            <a:extLst>
                              <a:ext uri="{FF2B5EF4-FFF2-40B4-BE49-F238E27FC236}">
                                <a16:creationId xmlns:a16="http://schemas.microsoft.com/office/drawing/2014/main" id="{07E7E920-D0A2-4365-A4A5-DB3309A45A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889614"/>
                            <a:ext cx="60740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IOREF</a:t>
                            </a:r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D219EE36-AE1E-4B0C-8C2C-62F850B9E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037792"/>
                            <a:ext cx="60740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Reset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1C712FE8-52EA-4637-BAD2-5EACF2337E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161739"/>
                            <a:ext cx="497268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3.2V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E9A3955B-8469-4E93-86F4-2ECAD08828B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297220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5V</a:t>
                            </a:r>
                          </a:p>
                        </p:txBody>
                      </p:sp>
                      <p:sp>
                        <p:nvSpPr>
                          <p:cNvPr id="354" name="TextBox 353">
                            <a:extLst>
                              <a:ext uri="{FF2B5EF4-FFF2-40B4-BE49-F238E27FC236}">
                                <a16:creationId xmlns:a16="http://schemas.microsoft.com/office/drawing/2014/main" id="{1D1A057B-FCC5-4217-8F97-357B74A474C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431636"/>
                            <a:ext cx="52886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GND</a:t>
                            </a:r>
                          </a:p>
                        </p:txBody>
                      </p:sp>
                      <p:sp>
                        <p:nvSpPr>
                          <p:cNvPr id="355" name="TextBox 354">
                            <a:extLst>
                              <a:ext uri="{FF2B5EF4-FFF2-40B4-BE49-F238E27FC236}">
                                <a16:creationId xmlns:a16="http://schemas.microsoft.com/office/drawing/2014/main" id="{2D513B0D-9CE0-4E90-AF7B-F162E511BA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573552"/>
                            <a:ext cx="52886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GND</a:t>
                            </a:r>
                          </a:p>
                        </p:txBody>
                      </p:sp>
                      <p:sp>
                        <p:nvSpPr>
                          <p:cNvPr id="356" name="TextBox 355">
                            <a:extLst>
                              <a:ext uri="{FF2B5EF4-FFF2-40B4-BE49-F238E27FC236}">
                                <a16:creationId xmlns:a16="http://schemas.microsoft.com/office/drawing/2014/main" id="{02B766C9-A3E4-4321-9DE6-097D80E2244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721606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Vin</a:t>
                            </a:r>
                          </a:p>
                        </p:txBody>
                      </p:sp>
                      <p:sp>
                        <p:nvSpPr>
                          <p:cNvPr id="357" name="TextBox 356">
                            <a:extLst>
                              <a:ext uri="{FF2B5EF4-FFF2-40B4-BE49-F238E27FC236}">
                                <a16:creationId xmlns:a16="http://schemas.microsoft.com/office/drawing/2014/main" id="{83389E1B-F121-4A70-81F3-475181E02E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1858954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A0</a:t>
                            </a:r>
                          </a:p>
                        </p:txBody>
                      </p:sp>
                      <p:sp>
                        <p:nvSpPr>
                          <p:cNvPr id="358" name="TextBox 357">
                            <a:extLst>
                              <a:ext uri="{FF2B5EF4-FFF2-40B4-BE49-F238E27FC236}">
                                <a16:creationId xmlns:a16="http://schemas.microsoft.com/office/drawing/2014/main" id="{EEC738B6-FEE5-4FCC-B9D3-53AFB9CAD4D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2000465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A1</a:t>
                            </a:r>
                          </a:p>
                        </p:txBody>
                      </p:sp>
                      <p:sp>
                        <p:nvSpPr>
                          <p:cNvPr id="359" name="TextBox 358">
                            <a:extLst>
                              <a:ext uri="{FF2B5EF4-FFF2-40B4-BE49-F238E27FC236}">
                                <a16:creationId xmlns:a16="http://schemas.microsoft.com/office/drawing/2014/main" id="{0903FF8F-4510-4BA8-B3DA-C30D5E38B6C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2133795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A2</a:t>
                            </a:r>
                          </a:p>
                        </p:txBody>
                      </p:sp>
                      <p:sp>
                        <p:nvSpPr>
                          <p:cNvPr id="360" name="TextBox 359">
                            <a:extLst>
                              <a:ext uri="{FF2B5EF4-FFF2-40B4-BE49-F238E27FC236}">
                                <a16:creationId xmlns:a16="http://schemas.microsoft.com/office/drawing/2014/main" id="{11F1EB13-0C50-478E-A080-992B589FA95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2283195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A3</a:t>
                            </a:r>
                          </a:p>
                        </p:txBody>
                      </p:sp>
                      <p:sp>
                        <p:nvSpPr>
                          <p:cNvPr id="361" name="TextBox 360">
                            <a:extLst>
                              <a:ext uri="{FF2B5EF4-FFF2-40B4-BE49-F238E27FC236}">
                                <a16:creationId xmlns:a16="http://schemas.microsoft.com/office/drawing/2014/main" id="{4B5ADF93-065F-4B3A-A03D-804D9A2790C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2422198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A4</a:t>
                            </a:r>
                          </a:p>
                        </p:txBody>
                      </p:sp>
                      <p:sp>
                        <p:nvSpPr>
                          <p:cNvPr id="362" name="TextBox 361">
                            <a:extLst>
                              <a:ext uri="{FF2B5EF4-FFF2-40B4-BE49-F238E27FC236}">
                                <a16:creationId xmlns:a16="http://schemas.microsoft.com/office/drawing/2014/main" id="{104310B4-9C45-4BF2-81E0-A719DE8C99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3394" y="2554637"/>
                            <a:ext cx="434705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1100" dirty="0"/>
                              <a:t>A5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2" name="Group 381">
                        <a:extLst>
                          <a:ext uri="{FF2B5EF4-FFF2-40B4-BE49-F238E27FC236}">
                            <a16:creationId xmlns:a16="http://schemas.microsoft.com/office/drawing/2014/main" id="{D245C7AD-3B29-4142-9755-650708DC2C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92276" y="839231"/>
                        <a:ext cx="630419" cy="2785109"/>
                        <a:chOff x="3482349" y="770701"/>
                        <a:chExt cx="630419" cy="2785109"/>
                      </a:xfrm>
                    </p:grpSpPr>
                    <p:sp>
                      <p:nvSpPr>
                        <p:cNvPr id="364" name="TextBox 363">
                          <a:extLst>
                            <a:ext uri="{FF2B5EF4-FFF2-40B4-BE49-F238E27FC236}">
                              <a16:creationId xmlns:a16="http://schemas.microsoft.com/office/drawing/2014/main" id="{47D31F35-8276-40AF-8E9A-0354D72C8A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770701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SCL</a:t>
                          </a:r>
                        </a:p>
                      </p:txBody>
                    </p:sp>
                    <p:sp>
                      <p:nvSpPr>
                        <p:cNvPr id="365" name="TextBox 364">
                          <a:extLst>
                            <a:ext uri="{FF2B5EF4-FFF2-40B4-BE49-F238E27FC236}">
                              <a16:creationId xmlns:a16="http://schemas.microsoft.com/office/drawing/2014/main" id="{C2FB5CBB-019B-4EE3-9A25-D03345C93D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919452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SDA</a:t>
                          </a:r>
                        </a:p>
                      </p:txBody>
                    </p:sp>
                    <p:sp>
                      <p:nvSpPr>
                        <p:cNvPr id="366" name="TextBox 365">
                          <a:extLst>
                            <a:ext uri="{FF2B5EF4-FFF2-40B4-BE49-F238E27FC236}">
                              <a16:creationId xmlns:a16="http://schemas.microsoft.com/office/drawing/2014/main" id="{0399D1CA-E13C-4A53-B51F-F8392A6016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068203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AREF</a:t>
                          </a: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F9D9938C-696C-450A-B3CA-87DA34D35F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216954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GND</a:t>
                          </a:r>
                        </a:p>
                      </p:txBody>
                    </p:sp>
                    <p:sp>
                      <p:nvSpPr>
                        <p:cNvPr id="368" name="TextBox 367">
                          <a:extLst>
                            <a:ext uri="{FF2B5EF4-FFF2-40B4-BE49-F238E27FC236}">
                              <a16:creationId xmlns:a16="http://schemas.microsoft.com/office/drawing/2014/main" id="{B660247C-3769-4978-86C8-3096E9C7E5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365705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13</a:t>
                          </a:r>
                        </a:p>
                      </p:txBody>
                    </p:sp>
                    <p:sp>
                      <p:nvSpPr>
                        <p:cNvPr id="369" name="TextBox 368">
                          <a:extLst>
                            <a:ext uri="{FF2B5EF4-FFF2-40B4-BE49-F238E27FC236}">
                              <a16:creationId xmlns:a16="http://schemas.microsoft.com/office/drawing/2014/main" id="{7537B789-C0EB-40A3-89DB-2D76087BD3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514456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12</a:t>
                          </a:r>
                        </a:p>
                      </p:txBody>
                    </p:sp>
                    <p:sp>
                      <p:nvSpPr>
                        <p:cNvPr id="370" name="TextBox 369">
                          <a:extLst>
                            <a:ext uri="{FF2B5EF4-FFF2-40B4-BE49-F238E27FC236}">
                              <a16:creationId xmlns:a16="http://schemas.microsoft.com/office/drawing/2014/main" id="{ACCF13DF-CF1E-466A-9E9A-2925F726994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663207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11</a:t>
                          </a:r>
                        </a:p>
                      </p:txBody>
                    </p:sp>
                    <p:sp>
                      <p:nvSpPr>
                        <p:cNvPr id="371" name="TextBox 370">
                          <a:extLst>
                            <a:ext uri="{FF2B5EF4-FFF2-40B4-BE49-F238E27FC236}">
                              <a16:creationId xmlns:a16="http://schemas.microsoft.com/office/drawing/2014/main" id="{70D9E707-4F69-4D5B-83C1-4EA10B4917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811958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10</a:t>
                          </a:r>
                        </a:p>
                      </p:txBody>
                    </p:sp>
                    <p:sp>
                      <p:nvSpPr>
                        <p:cNvPr id="372" name="TextBox 371">
                          <a:extLst>
                            <a:ext uri="{FF2B5EF4-FFF2-40B4-BE49-F238E27FC236}">
                              <a16:creationId xmlns:a16="http://schemas.microsoft.com/office/drawing/2014/main" id="{92A28170-C952-4054-BCA2-932EA3B241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1960709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~9</a:t>
                          </a:r>
                        </a:p>
                      </p:txBody>
                    </p:sp>
                    <p:sp>
                      <p:nvSpPr>
                        <p:cNvPr id="373" name="TextBox 372">
                          <a:extLst>
                            <a:ext uri="{FF2B5EF4-FFF2-40B4-BE49-F238E27FC236}">
                              <a16:creationId xmlns:a16="http://schemas.microsoft.com/office/drawing/2014/main" id="{4721E4E4-DCB1-45DE-A1EE-A2C43FB2B79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2109460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8</a:t>
                          </a:r>
                        </a:p>
                      </p:txBody>
                    </p:sp>
                    <p:sp>
                      <p:nvSpPr>
                        <p:cNvPr id="374" name="TextBox 373">
                          <a:extLst>
                            <a:ext uri="{FF2B5EF4-FFF2-40B4-BE49-F238E27FC236}">
                              <a16:creationId xmlns:a16="http://schemas.microsoft.com/office/drawing/2014/main" id="{99E30305-CED0-47E5-9F98-EEE25B717F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2258211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7</a:t>
                          </a:r>
                        </a:p>
                      </p:txBody>
                    </p:sp>
                    <p:sp>
                      <p:nvSpPr>
                        <p:cNvPr id="375" name="TextBox 374">
                          <a:extLst>
                            <a:ext uri="{FF2B5EF4-FFF2-40B4-BE49-F238E27FC236}">
                              <a16:creationId xmlns:a16="http://schemas.microsoft.com/office/drawing/2014/main" id="{BF9231A7-177A-4EA9-8FEB-16665C680F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2406962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~6</a:t>
                          </a:r>
                        </a:p>
                      </p:txBody>
                    </p:sp>
                    <p:sp>
                      <p:nvSpPr>
                        <p:cNvPr id="376" name="TextBox 375">
                          <a:extLst>
                            <a:ext uri="{FF2B5EF4-FFF2-40B4-BE49-F238E27FC236}">
                              <a16:creationId xmlns:a16="http://schemas.microsoft.com/office/drawing/2014/main" id="{47CA4BB6-F71F-4D00-BA96-D2A88ADDD3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2555713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~5</a:t>
                          </a:r>
                        </a:p>
                      </p:txBody>
                    </p:sp>
                    <p:sp>
                      <p:nvSpPr>
                        <p:cNvPr id="377" name="TextBox 376">
                          <a:extLst>
                            <a:ext uri="{FF2B5EF4-FFF2-40B4-BE49-F238E27FC236}">
                              <a16:creationId xmlns:a16="http://schemas.microsoft.com/office/drawing/2014/main" id="{8E1940EF-2FE4-45DC-8BE6-A848CF9E6F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2704464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4</a:t>
                          </a:r>
                        </a:p>
                      </p:txBody>
                    </p:sp>
                    <p:sp>
                      <p:nvSpPr>
                        <p:cNvPr id="378" name="TextBox 377">
                          <a:extLst>
                            <a:ext uri="{FF2B5EF4-FFF2-40B4-BE49-F238E27FC236}">
                              <a16:creationId xmlns:a16="http://schemas.microsoft.com/office/drawing/2014/main" id="{0BEFF8CE-6742-4B6A-8B88-FC9648EAD8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2853215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~3</a:t>
                          </a:r>
                        </a:p>
                      </p:txBody>
                    </p:sp>
                    <p:sp>
                      <p:nvSpPr>
                        <p:cNvPr id="379" name="TextBox 378">
                          <a:extLst>
                            <a:ext uri="{FF2B5EF4-FFF2-40B4-BE49-F238E27FC236}">
                              <a16:creationId xmlns:a16="http://schemas.microsoft.com/office/drawing/2014/main" id="{BCF10E7E-FAEA-45DC-AE41-9AD1CB67CF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3001966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2</a:t>
                          </a:r>
                        </a:p>
                      </p:txBody>
                    </p:sp>
                    <p:sp>
                      <p:nvSpPr>
                        <p:cNvPr id="380" name="TextBox 379">
                          <a:extLst>
                            <a:ext uri="{FF2B5EF4-FFF2-40B4-BE49-F238E27FC236}">
                              <a16:creationId xmlns:a16="http://schemas.microsoft.com/office/drawing/2014/main" id="{038579A3-6366-4681-A81E-0E48282341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361" y="3150715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TX 1</a:t>
                          </a:r>
                        </a:p>
                      </p:txBody>
                    </p:sp>
                    <p:sp>
                      <p:nvSpPr>
                        <p:cNvPr id="381" name="TextBox 380">
                          <a:extLst>
                            <a:ext uri="{FF2B5EF4-FFF2-40B4-BE49-F238E27FC236}">
                              <a16:creationId xmlns:a16="http://schemas.microsoft.com/office/drawing/2014/main" id="{B964E595-B677-45D3-B00C-E6EAB9856B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82349" y="3294200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RX 0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46CFA746-69FA-44ED-96B4-092D965B64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76803" y="995217"/>
                      <a:ext cx="136619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B3E7B60A-5F89-4913-BEE2-4E7860ACE8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76803" y="998034"/>
                      <a:ext cx="2182" cy="23171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Straight Connector 395">
                      <a:extLst>
                        <a:ext uri="{FF2B5EF4-FFF2-40B4-BE49-F238E27FC236}">
                          <a16:creationId xmlns:a16="http://schemas.microsoft.com/office/drawing/2014/main" id="{38BEFE02-7DE7-4B47-A8D7-425F2DCB3F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24317" y="590432"/>
                      <a:ext cx="0" cy="25840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9F69B790-3553-4712-B310-50A8A91947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5839" y="995217"/>
                      <a:ext cx="136619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84701593-A5F6-4FDE-A5F5-640A6C071F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25431" y="590432"/>
                      <a:ext cx="272660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01375E5A-05E1-4E65-BB1F-7C7E3AA315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52032" y="588354"/>
                      <a:ext cx="0" cy="51486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3" name="Group 412">
                      <a:extLst>
                        <a:ext uri="{FF2B5EF4-FFF2-40B4-BE49-F238E27FC236}">
                          <a16:creationId xmlns:a16="http://schemas.microsoft.com/office/drawing/2014/main" id="{56E30B0B-B671-4105-8E4C-158699EF69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55316" y="1107679"/>
                      <a:ext cx="193431" cy="103538"/>
                      <a:chOff x="3557954" y="1515108"/>
                      <a:chExt cx="193431" cy="102431"/>
                    </a:xfrm>
                  </p:grpSpPr>
                  <p:cxnSp>
                    <p:nvCxnSpPr>
                      <p:cNvPr id="404" name="Straight Connector 403">
                        <a:extLst>
                          <a:ext uri="{FF2B5EF4-FFF2-40B4-BE49-F238E27FC236}">
                            <a16:creationId xmlns:a16="http://schemas.microsoft.com/office/drawing/2014/main" id="{98D756CA-296D-407A-90A9-B125DCC1FA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57954" y="1515108"/>
                        <a:ext cx="193431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8" name="Straight Connector 407">
                        <a:extLst>
                          <a:ext uri="{FF2B5EF4-FFF2-40B4-BE49-F238E27FC236}">
                            <a16:creationId xmlns:a16="http://schemas.microsoft.com/office/drawing/2014/main" id="{02FAE575-72F3-4C29-93EF-E2E8F677E7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01132" y="1569894"/>
                        <a:ext cx="107071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0" name="Straight Connector 409">
                        <a:extLst>
                          <a:ext uri="{FF2B5EF4-FFF2-40B4-BE49-F238E27FC236}">
                            <a16:creationId xmlns:a16="http://schemas.microsoft.com/office/drawing/2014/main" id="{8CC18470-AE8B-40DF-94B5-897829A034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20964" y="1617539"/>
                        <a:ext cx="67408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68BA797E-5506-42AF-9A39-9066947998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20485" y="995218"/>
                      <a:ext cx="0" cy="10294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290B5DAE-8D0F-4D7D-B3D6-AD9CCD76F5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454914" y="2025421"/>
                      <a:ext cx="36557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7" name="Straight Connector 476">
                      <a:extLst>
                        <a:ext uri="{FF2B5EF4-FFF2-40B4-BE49-F238E27FC236}">
                          <a16:creationId xmlns:a16="http://schemas.microsoft.com/office/drawing/2014/main" id="{836A1AB7-0B47-4043-B021-B317FDED7E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38226" y="3036927"/>
                      <a:ext cx="0" cy="196773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3" name="Straight Connector 492">
                      <a:extLst>
                        <a:ext uri="{FF2B5EF4-FFF2-40B4-BE49-F238E27FC236}">
                          <a16:creationId xmlns:a16="http://schemas.microsoft.com/office/drawing/2014/main" id="{EDFB5A8E-05C2-4D5C-B46F-3E4A6EC00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9817" y="2893495"/>
                      <a:ext cx="0" cy="195241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67CF3605-DC83-489F-BB2F-FD68FE63DE22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2136765" y="4205887"/>
                      <a:ext cx="1103798" cy="3023718"/>
                      <a:chOff x="3661504" y="3158090"/>
                      <a:chExt cx="1103798" cy="3023718"/>
                    </a:xfrm>
                  </p:grpSpPr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E7C48671-5E6F-4139-A912-2B9FC312C6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1504" y="4495051"/>
                        <a:ext cx="1103798" cy="1686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432" name="Group 431">
                        <a:extLst>
                          <a:ext uri="{FF2B5EF4-FFF2-40B4-BE49-F238E27FC236}">
                            <a16:creationId xmlns:a16="http://schemas.microsoft.com/office/drawing/2014/main" id="{25D42144-741D-49D8-9557-4ADBE20EBF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7547" y="3158090"/>
                        <a:ext cx="684413" cy="1329457"/>
                        <a:chOff x="3767584" y="3160788"/>
                        <a:chExt cx="684413" cy="1329457"/>
                      </a:xfrm>
                    </p:grpSpPr>
                    <p:grpSp>
                      <p:nvGrpSpPr>
                        <p:cNvPr id="424" name="Group 423">
                          <a:extLst>
                            <a:ext uri="{FF2B5EF4-FFF2-40B4-BE49-F238E27FC236}">
                              <a16:creationId xmlns:a16="http://schemas.microsoft.com/office/drawing/2014/main" id="{D76619B9-4CFB-48DF-B36C-2889A203DE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3631428" y="4217691"/>
                          <a:ext cx="408710" cy="136397"/>
                          <a:chOff x="3571700" y="4102628"/>
                          <a:chExt cx="408710" cy="136397"/>
                        </a:xfrm>
                      </p:grpSpPr>
                      <p:cxnSp>
                        <p:nvCxnSpPr>
                          <p:cNvPr id="422" name="Straight Connector 421">
                            <a:extLst>
                              <a:ext uri="{FF2B5EF4-FFF2-40B4-BE49-F238E27FC236}">
                                <a16:creationId xmlns:a16="http://schemas.microsoft.com/office/drawing/2014/main" id="{D24A5D6D-256D-4657-A7DE-A97F5447F73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1700" y="4102628"/>
                            <a:ext cx="408709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3" name="Straight Connector 422">
                            <a:extLst>
                              <a:ext uri="{FF2B5EF4-FFF2-40B4-BE49-F238E27FC236}">
                                <a16:creationId xmlns:a16="http://schemas.microsoft.com/office/drawing/2014/main" id="{2979FFEB-0B0D-47E7-8B24-661DA97BCE7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730452" y="4239025"/>
                            <a:ext cx="249958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25" name="Group 424">
                          <a:extLst>
                            <a:ext uri="{FF2B5EF4-FFF2-40B4-BE49-F238E27FC236}">
                              <a16:creationId xmlns:a16="http://schemas.microsoft.com/office/drawing/2014/main" id="{5C3F6D59-6A76-4C2B-8C06-B6FF68402FF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3608243" y="3912892"/>
                          <a:ext cx="1018308" cy="136397"/>
                          <a:chOff x="2962102" y="4102628"/>
                          <a:chExt cx="1018308" cy="136397"/>
                        </a:xfrm>
                      </p:grpSpPr>
                      <p:cxnSp>
                        <p:nvCxnSpPr>
                          <p:cNvPr id="426" name="Straight Connector 425">
                            <a:extLst>
                              <a:ext uri="{FF2B5EF4-FFF2-40B4-BE49-F238E27FC236}">
                                <a16:creationId xmlns:a16="http://schemas.microsoft.com/office/drawing/2014/main" id="{E8FCCFDA-ECF7-4E5B-A3F3-5F855E85FC4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962102" y="4102628"/>
                            <a:ext cx="1018307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7" name="Straight Connector 426">
                            <a:extLst>
                              <a:ext uri="{FF2B5EF4-FFF2-40B4-BE49-F238E27FC236}">
                                <a16:creationId xmlns:a16="http://schemas.microsoft.com/office/drawing/2014/main" id="{DA647DAE-97A6-40C7-A750-818FCA2107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114502" y="4239025"/>
                            <a:ext cx="865908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29" name="Group 428">
                          <a:extLst>
                            <a:ext uri="{FF2B5EF4-FFF2-40B4-BE49-F238E27FC236}">
                              <a16:creationId xmlns:a16="http://schemas.microsoft.com/office/drawing/2014/main" id="{8ABF80C7-A59F-44EE-8D81-84B84DE8A2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3724762" y="3757976"/>
                          <a:ext cx="1324424" cy="130047"/>
                          <a:chOff x="2649636" y="4089928"/>
                          <a:chExt cx="1324424" cy="130047"/>
                        </a:xfrm>
                      </p:grpSpPr>
                      <p:cxnSp>
                        <p:nvCxnSpPr>
                          <p:cNvPr id="430" name="Straight Connector 429">
                            <a:extLst>
                              <a:ext uri="{FF2B5EF4-FFF2-40B4-BE49-F238E27FC236}">
                                <a16:creationId xmlns:a16="http://schemas.microsoft.com/office/drawing/2014/main" id="{9CD5C1FA-1E01-40A6-B5F4-B30C55C4A09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2649636" y="4089928"/>
                            <a:ext cx="1324423" cy="1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1" name="Straight Connector 430">
                            <a:extLst>
                              <a:ext uri="{FF2B5EF4-FFF2-40B4-BE49-F238E27FC236}">
                                <a16:creationId xmlns:a16="http://schemas.microsoft.com/office/drawing/2014/main" id="{AF9037B6-452D-4B77-9981-AC750F0ABA6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798130" y="4219975"/>
                            <a:ext cx="117593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462" name="Group 461">
                        <a:extLst>
                          <a:ext uri="{FF2B5EF4-FFF2-40B4-BE49-F238E27FC236}">
                            <a16:creationId xmlns:a16="http://schemas.microsoft.com/office/drawing/2014/main" id="{594B7E6C-0840-44B4-B50F-C51B3CCD3B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53726" y="4428095"/>
                        <a:ext cx="946989" cy="586766"/>
                        <a:chOff x="3743321" y="4445886"/>
                        <a:chExt cx="946989" cy="586766"/>
                      </a:xfrm>
                    </p:grpSpPr>
                    <p:sp>
                      <p:nvSpPr>
                        <p:cNvPr id="457" name="TextBox 456">
                          <a:extLst>
                            <a:ext uri="{FF2B5EF4-FFF2-40B4-BE49-F238E27FC236}">
                              <a16:creationId xmlns:a16="http://schemas.microsoft.com/office/drawing/2014/main" id="{3B8ABE4C-F394-4C3B-A26B-92ADA1A93A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3586532" y="4614253"/>
                          <a:ext cx="5751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GND</a:t>
                          </a:r>
                        </a:p>
                      </p:txBody>
                    </p:sp>
                    <p:sp>
                      <p:nvSpPr>
                        <p:cNvPr id="458" name="TextBox 457">
                          <a:extLst>
                            <a:ext uri="{FF2B5EF4-FFF2-40B4-BE49-F238E27FC236}">
                              <a16:creationId xmlns:a16="http://schemas.microsoft.com/office/drawing/2014/main" id="{9D323C37-4D1F-4E52-A755-AF6ADAA098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3720451" y="4614254"/>
                          <a:ext cx="5751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VCC</a:t>
                          </a:r>
                        </a:p>
                      </p:txBody>
                    </p:sp>
                    <p:sp>
                      <p:nvSpPr>
                        <p:cNvPr id="459" name="TextBox 458">
                          <a:extLst>
                            <a:ext uri="{FF2B5EF4-FFF2-40B4-BE49-F238E27FC236}">
                              <a16:creationId xmlns:a16="http://schemas.microsoft.com/office/drawing/2014/main" id="{46FD684E-D069-496A-87E0-793953B822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3865004" y="4610222"/>
                          <a:ext cx="5751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MISO</a:t>
                          </a:r>
                        </a:p>
                      </p:txBody>
                    </p:sp>
                    <p:sp>
                      <p:nvSpPr>
                        <p:cNvPr id="460" name="TextBox 459">
                          <a:extLst>
                            <a:ext uri="{FF2B5EF4-FFF2-40B4-BE49-F238E27FC236}">
                              <a16:creationId xmlns:a16="http://schemas.microsoft.com/office/drawing/2014/main" id="{4FC6E955-4DB4-41B7-B80F-C403FCA0E7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4271911" y="4614253"/>
                          <a:ext cx="5751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CS</a:t>
                          </a:r>
                        </a:p>
                      </p:txBody>
                    </p:sp>
                    <p:sp>
                      <p:nvSpPr>
                        <p:cNvPr id="461" name="TextBox 460">
                          <a:extLst>
                            <a:ext uri="{FF2B5EF4-FFF2-40B4-BE49-F238E27FC236}">
                              <a16:creationId xmlns:a16="http://schemas.microsoft.com/office/drawing/2014/main" id="{26809D63-8B73-4E10-BC66-0439B7A864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4138401" y="4602675"/>
                          <a:ext cx="5751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n-GB" sz="1100" dirty="0"/>
                            <a:t>SCK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75" name="Group 474">
                      <a:extLst>
                        <a:ext uri="{FF2B5EF4-FFF2-40B4-BE49-F238E27FC236}">
                          <a16:creationId xmlns:a16="http://schemas.microsoft.com/office/drawing/2014/main" id="{0D7C4D0B-F570-443C-84DE-6DD8626E1F0A}"/>
                        </a:ext>
                      </a:extLst>
                    </p:cNvPr>
                    <p:cNvGrpSpPr/>
                    <p:nvPr/>
                  </p:nvGrpSpPr>
                  <p:grpSpPr>
                    <a:xfrm rot="10800000" flipV="1">
                      <a:off x="3132755" y="4298501"/>
                      <a:ext cx="1773586" cy="674568"/>
                      <a:chOff x="2152471" y="5389997"/>
                      <a:chExt cx="1773586" cy="674568"/>
                    </a:xfrm>
                  </p:grpSpPr>
                  <p:grpSp>
                    <p:nvGrpSpPr>
                      <p:cNvPr id="469" name="Group 468">
                        <a:extLst>
                          <a:ext uri="{FF2B5EF4-FFF2-40B4-BE49-F238E27FC236}">
                            <a16:creationId xmlns:a16="http://schemas.microsoft.com/office/drawing/2014/main" id="{5CB7EB8C-A744-485D-A1A7-9F911D0E2D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52471" y="5404738"/>
                        <a:ext cx="1773586" cy="639517"/>
                        <a:chOff x="2152471" y="5404738"/>
                        <a:chExt cx="1773586" cy="639517"/>
                      </a:xfrm>
                    </p:grpSpPr>
                    <p:sp>
                      <p:nvSpPr>
                        <p:cNvPr id="8" name="Rectangle 7">
                          <a:extLst>
                            <a:ext uri="{FF2B5EF4-FFF2-40B4-BE49-F238E27FC236}">
                              <a16:creationId xmlns:a16="http://schemas.microsoft.com/office/drawing/2014/main" id="{927B1EA4-35DF-4582-A121-EFC6E3C458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2471" y="5404738"/>
                          <a:ext cx="615227" cy="63951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grpSp>
                      <p:nvGrpSpPr>
                        <p:cNvPr id="468" name="Group 467">
                          <a:extLst>
                            <a:ext uri="{FF2B5EF4-FFF2-40B4-BE49-F238E27FC236}">
                              <a16:creationId xmlns:a16="http://schemas.microsoft.com/office/drawing/2014/main" id="{CD4423AE-2482-4902-B975-18508D17ED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765281" y="5509017"/>
                          <a:ext cx="1160776" cy="420947"/>
                          <a:chOff x="1384987" y="4278865"/>
                          <a:chExt cx="1160776" cy="420947"/>
                        </a:xfrm>
                      </p:grpSpPr>
                      <p:cxnSp>
                        <p:nvCxnSpPr>
                          <p:cNvPr id="464" name="Straight Connector 463">
                            <a:extLst>
                              <a:ext uri="{FF2B5EF4-FFF2-40B4-BE49-F238E27FC236}">
                                <a16:creationId xmlns:a16="http://schemas.microsoft.com/office/drawing/2014/main" id="{27FA3877-618D-4958-88FF-216F9983D3F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 flipV="1">
                            <a:off x="1384987" y="4278865"/>
                            <a:ext cx="1160776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5" name="Straight Connector 464">
                            <a:extLst>
                              <a:ext uri="{FF2B5EF4-FFF2-40B4-BE49-F238E27FC236}">
                                <a16:creationId xmlns:a16="http://schemas.microsoft.com/office/drawing/2014/main" id="{BDFE6694-5C0B-4782-B5C7-68D2F0E07E0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 flipV="1">
                            <a:off x="1384988" y="4415153"/>
                            <a:ext cx="716280" cy="109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6" name="Straight Connector 465">
                            <a:extLst>
                              <a:ext uri="{FF2B5EF4-FFF2-40B4-BE49-F238E27FC236}">
                                <a16:creationId xmlns:a16="http://schemas.microsoft.com/office/drawing/2014/main" id="{852133FB-4359-447E-B976-37584DE14AE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 flipV="1">
                            <a:off x="1384987" y="4558363"/>
                            <a:ext cx="868681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7" name="Straight Connector 466">
                            <a:extLst>
                              <a:ext uri="{FF2B5EF4-FFF2-40B4-BE49-F238E27FC236}">
                                <a16:creationId xmlns:a16="http://schemas.microsoft.com/office/drawing/2014/main" id="{F4AE26E0-4C70-4B95-9382-4591539423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0800000" flipV="1">
                            <a:off x="1384988" y="4699812"/>
                            <a:ext cx="86868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474" name="Group 473">
                        <a:extLst>
                          <a:ext uri="{FF2B5EF4-FFF2-40B4-BE49-F238E27FC236}">
                            <a16:creationId xmlns:a16="http://schemas.microsoft.com/office/drawing/2014/main" id="{3B2BA33B-A223-4249-A889-A9EE41D744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97910" y="5389997"/>
                        <a:ext cx="621407" cy="674568"/>
                        <a:chOff x="2197910" y="5389997"/>
                        <a:chExt cx="621407" cy="674568"/>
                      </a:xfrm>
                    </p:grpSpPr>
                    <p:sp>
                      <p:nvSpPr>
                        <p:cNvPr id="470" name="TextBox 469">
                          <a:extLst>
                            <a:ext uri="{FF2B5EF4-FFF2-40B4-BE49-F238E27FC236}">
                              <a16:creationId xmlns:a16="http://schemas.microsoft.com/office/drawing/2014/main" id="{C662C361-A5D7-4316-A05B-0A6E895447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7910" y="5389997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GND</a:t>
                          </a:r>
                        </a:p>
                      </p:txBody>
                    </p:sp>
                    <p:sp>
                      <p:nvSpPr>
                        <p:cNvPr id="471" name="TextBox 470">
                          <a:extLst>
                            <a:ext uri="{FF2B5EF4-FFF2-40B4-BE49-F238E27FC236}">
                              <a16:creationId xmlns:a16="http://schemas.microsoft.com/office/drawing/2014/main" id="{53C6ADA1-9B7C-47E7-A5DE-6339D3146E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7910" y="5527650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VCC</a:t>
                          </a:r>
                        </a:p>
                      </p:txBody>
                    </p:sp>
                    <p:sp>
                      <p:nvSpPr>
                        <p:cNvPr id="472" name="TextBox 471">
                          <a:extLst>
                            <a:ext uri="{FF2B5EF4-FFF2-40B4-BE49-F238E27FC236}">
                              <a16:creationId xmlns:a16="http://schemas.microsoft.com/office/drawing/2014/main" id="{5F759B2F-25E5-4E05-9CBF-F842685D5C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7910" y="5665303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SDA</a:t>
                          </a:r>
                        </a:p>
                      </p:txBody>
                    </p:sp>
                    <p:sp>
                      <p:nvSpPr>
                        <p:cNvPr id="473" name="TextBox 472">
                          <a:extLst>
                            <a:ext uri="{FF2B5EF4-FFF2-40B4-BE49-F238E27FC236}">
                              <a16:creationId xmlns:a16="http://schemas.microsoft.com/office/drawing/2014/main" id="{88961FB7-9AAA-46BD-BFC0-FBA5B72919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7910" y="5802955"/>
                          <a:ext cx="62140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SCL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481" name="Straight Connector 480">
                      <a:extLst>
                        <a:ext uri="{FF2B5EF4-FFF2-40B4-BE49-F238E27FC236}">
                          <a16:creationId xmlns:a16="http://schemas.microsoft.com/office/drawing/2014/main" id="{E4D7E107-113E-4D11-BBBB-AD0801F73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38226" y="5004659"/>
                      <a:ext cx="208914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oval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Straight Connector 482">
                      <a:extLst>
                        <a:ext uri="{FF2B5EF4-FFF2-40B4-BE49-F238E27FC236}">
                          <a16:creationId xmlns:a16="http://schemas.microsoft.com/office/drawing/2014/main" id="{1B6E6CDF-4FAB-4AA0-9D49-CA5B1979E4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27375" y="5004659"/>
                      <a:ext cx="0" cy="104327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0" name="Straight Connector 499">
                      <a:extLst>
                        <a:ext uri="{FF2B5EF4-FFF2-40B4-BE49-F238E27FC236}">
                          <a16:creationId xmlns:a16="http://schemas.microsoft.com/office/drawing/2014/main" id="{044C089B-3623-4E16-855D-B15387AA69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79817" y="4845909"/>
                      <a:ext cx="24063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7" name="Straight Connector 506">
                      <a:extLst>
                        <a:ext uri="{FF2B5EF4-FFF2-40B4-BE49-F238E27FC236}">
                          <a16:creationId xmlns:a16="http://schemas.microsoft.com/office/drawing/2014/main" id="{0FB19DEF-CF1D-4700-926D-DD3350ED6C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79775" y="4845909"/>
                      <a:ext cx="0" cy="10699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5" name="Straight Connector 514">
                      <a:extLst>
                        <a:ext uri="{FF2B5EF4-FFF2-40B4-BE49-F238E27FC236}">
                          <a16:creationId xmlns:a16="http://schemas.microsoft.com/office/drawing/2014/main" id="{E1EE30A7-89C9-44DA-BEC4-B8AEE50E8D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90626" y="4004649"/>
                      <a:ext cx="0" cy="6952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9" name="Straight Connector 518">
                      <a:extLst>
                        <a:ext uri="{FF2B5EF4-FFF2-40B4-BE49-F238E27FC236}">
                          <a16:creationId xmlns:a16="http://schemas.microsoft.com/office/drawing/2014/main" id="{9B72EC2E-C409-4350-B5FE-83413E3B22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83567" y="4699859"/>
                      <a:ext cx="2248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6" name="Straight Connector 525">
                      <a:extLst>
                        <a:ext uri="{FF2B5EF4-FFF2-40B4-BE49-F238E27FC236}">
                          <a16:creationId xmlns:a16="http://schemas.microsoft.com/office/drawing/2014/main" id="{227114D8-9A62-4103-A479-4F9CA68F77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24850" y="4560385"/>
                      <a:ext cx="0" cy="275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>
                      <a:extLst>
                        <a:ext uri="{FF2B5EF4-FFF2-40B4-BE49-F238E27FC236}">
                          <a16:creationId xmlns:a16="http://schemas.microsoft.com/office/drawing/2014/main" id="{97D9AC88-7A0F-40DF-9E92-E613C70FE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35967" y="4553809"/>
                      <a:ext cx="20962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1" name="Straight Connector 530">
                      <a:extLst>
                        <a:ext uri="{FF2B5EF4-FFF2-40B4-BE49-F238E27FC236}">
                          <a16:creationId xmlns:a16="http://schemas.microsoft.com/office/drawing/2014/main" id="{ADE85103-3F1A-407F-B251-CF02860DA8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43026" y="4137999"/>
                      <a:ext cx="0" cy="4158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5" name="Straight Connector 534">
                      <a:extLst>
                        <a:ext uri="{FF2B5EF4-FFF2-40B4-BE49-F238E27FC236}">
                          <a16:creationId xmlns:a16="http://schemas.microsoft.com/office/drawing/2014/main" id="{4B1447C3-F70D-49D0-863A-EBCE5BFEE0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36974" y="2322438"/>
                      <a:ext cx="0" cy="344676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0" name="TextBox 539">
                      <a:extLst>
                        <a:ext uri="{FF2B5EF4-FFF2-40B4-BE49-F238E27FC236}">
                          <a16:creationId xmlns:a16="http://schemas.microsoft.com/office/drawing/2014/main" id="{E3ABDCFD-690B-42FC-968D-5EB3C07F8043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2356351" y="5497145"/>
                      <a:ext cx="5751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GB" sz="1100" dirty="0"/>
                        <a:t>MOSI</a:t>
                      </a:r>
                    </a:p>
                  </p:txBody>
                </p:sp>
                <p:cxnSp>
                  <p:nvCxnSpPr>
                    <p:cNvPr id="542" name="Straight Connector 541">
                      <a:extLst>
                        <a:ext uri="{FF2B5EF4-FFF2-40B4-BE49-F238E27FC236}">
                          <a16:creationId xmlns:a16="http://schemas.microsoft.com/office/drawing/2014/main" id="{21A5B48F-C61C-449D-AF19-5071423921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89374" y="2476780"/>
                      <a:ext cx="0" cy="31487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8" name="Straight Connector 547">
                      <a:extLst>
                        <a:ext uri="{FF2B5EF4-FFF2-40B4-BE49-F238E27FC236}">
                          <a16:creationId xmlns:a16="http://schemas.microsoft.com/office/drawing/2014/main" id="{81F26731-CC84-42DC-8F0D-7DE3D93E4E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48123" y="2179089"/>
                      <a:ext cx="1952" cy="332014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6" name="Straight Connector 555">
                      <a:extLst>
                        <a:ext uri="{FF2B5EF4-FFF2-40B4-BE49-F238E27FC236}">
                          <a16:creationId xmlns:a16="http://schemas.microsoft.com/office/drawing/2014/main" id="{889EBB8C-141F-4811-ABB6-DADBB43A77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00523" y="3521312"/>
                      <a:ext cx="0" cy="183822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>
                      <a:extLst>
                        <a:ext uri="{FF2B5EF4-FFF2-40B4-BE49-F238E27FC236}">
                          <a16:creationId xmlns:a16="http://schemas.microsoft.com/office/drawing/2014/main" id="{9CE462E2-FDB4-420B-BCD2-1A67AFAB13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27375" y="4420459"/>
                      <a:ext cx="0" cy="104327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>
                      <a:extLst>
                        <a:ext uri="{FF2B5EF4-FFF2-40B4-BE49-F238E27FC236}">
                          <a16:creationId xmlns:a16="http://schemas.microsoft.com/office/drawing/2014/main" id="{654EA2B1-F902-450A-B668-CB969E16E5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577250" y="4548095"/>
                      <a:ext cx="0" cy="45656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>
                      <a:extLst>
                        <a:ext uri="{FF2B5EF4-FFF2-40B4-BE49-F238E27FC236}">
                          <a16:creationId xmlns:a16="http://schemas.microsoft.com/office/drawing/2014/main" id="{804E3FDB-D1E4-4460-B7C3-E323B987DA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279775" y="5004659"/>
                      <a:ext cx="2984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73532E8B-E1C8-4187-9A60-5804630C809F}"/>
                      </a:ext>
                    </a:extLst>
                  </p:cNvPr>
                  <p:cNvGrpSpPr/>
                  <p:nvPr/>
                </p:nvGrpSpPr>
                <p:grpSpPr>
                  <a:xfrm>
                    <a:off x="4239495" y="1463143"/>
                    <a:ext cx="4235966" cy="2815648"/>
                    <a:chOff x="4239495" y="1463143"/>
                    <a:chExt cx="4235966" cy="2815648"/>
                  </a:xfrm>
                </p:grpSpPr>
                <p:grpSp>
                  <p:nvGrpSpPr>
                    <p:cNvPr id="582" name="Group 581">
                      <a:extLst>
                        <a:ext uri="{FF2B5EF4-FFF2-40B4-BE49-F238E27FC236}">
                          <a16:creationId xmlns:a16="http://schemas.microsoft.com/office/drawing/2014/main" id="{DD1EA26E-2FBC-4550-B0AE-4BAB8C2B47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9495" y="1470004"/>
                      <a:ext cx="4235966" cy="2808787"/>
                      <a:chOff x="498906" y="795189"/>
                      <a:chExt cx="4235966" cy="2808787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038982F7-04B4-4344-A2A6-5428F2601C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3069646" y="1801668"/>
                        <a:ext cx="2545287" cy="785164"/>
                        <a:chOff x="1788271" y="3093866"/>
                        <a:chExt cx="2177922" cy="785164"/>
                      </a:xfrm>
                    </p:grpSpPr>
                    <p:grpSp>
                      <p:nvGrpSpPr>
                        <p:cNvPr id="641" name="Group 640">
                          <a:extLst>
                            <a:ext uri="{FF2B5EF4-FFF2-40B4-BE49-F238E27FC236}">
                              <a16:creationId xmlns:a16="http://schemas.microsoft.com/office/drawing/2014/main" id="{B27A4CA1-03C8-47A4-8424-F2F349E8E5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43530" y="3093866"/>
                          <a:ext cx="122663" cy="145756"/>
                          <a:chOff x="3869473" y="1261353"/>
                          <a:chExt cx="122663" cy="145756"/>
                        </a:xfrm>
                      </p:grpSpPr>
                      <p:cxnSp>
                        <p:nvCxnSpPr>
                          <p:cNvPr id="666" name="Straight Connector 665">
                            <a:extLst>
                              <a:ext uri="{FF2B5EF4-FFF2-40B4-BE49-F238E27FC236}">
                                <a16:creationId xmlns:a16="http://schemas.microsoft.com/office/drawing/2014/main" id="{1647BD17-417C-4E1A-AE30-7E81B1C736F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7" name="Straight Connector 666">
                            <a:extLst>
                              <a:ext uri="{FF2B5EF4-FFF2-40B4-BE49-F238E27FC236}">
                                <a16:creationId xmlns:a16="http://schemas.microsoft.com/office/drawing/2014/main" id="{9A61461B-EAE4-472D-A5C2-8027E6BB891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2" name="Group 641">
                          <a:extLst>
                            <a:ext uri="{FF2B5EF4-FFF2-40B4-BE49-F238E27FC236}">
                              <a16:creationId xmlns:a16="http://schemas.microsoft.com/office/drawing/2014/main" id="{822128E3-6A95-47AA-BC86-6A840D9C17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4456" y="3093866"/>
                          <a:ext cx="122663" cy="490525"/>
                          <a:chOff x="3869473" y="1261353"/>
                          <a:chExt cx="122663" cy="490525"/>
                        </a:xfrm>
                      </p:grpSpPr>
                      <p:cxnSp>
                        <p:nvCxnSpPr>
                          <p:cNvPr id="664" name="Straight Connector 663">
                            <a:extLst>
                              <a:ext uri="{FF2B5EF4-FFF2-40B4-BE49-F238E27FC236}">
                                <a16:creationId xmlns:a16="http://schemas.microsoft.com/office/drawing/2014/main" id="{2C1FEB4E-9ED4-4B71-B871-1311D06A9E8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5" name="Straight Connector 664">
                            <a:extLst>
                              <a:ext uri="{FF2B5EF4-FFF2-40B4-BE49-F238E27FC236}">
                                <a16:creationId xmlns:a16="http://schemas.microsoft.com/office/drawing/2014/main" id="{158F08A5-609B-411A-9E94-388184D6C7C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624211" y="1506616"/>
                            <a:ext cx="490524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3" name="Group 642">
                          <a:extLst>
                            <a:ext uri="{FF2B5EF4-FFF2-40B4-BE49-F238E27FC236}">
                              <a16:creationId xmlns:a16="http://schemas.microsoft.com/office/drawing/2014/main" id="{F37B3D13-24EB-404B-BD86-8C9DFC7F6A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39668" y="3093867"/>
                          <a:ext cx="122664" cy="139590"/>
                          <a:chOff x="3869472" y="1261354"/>
                          <a:chExt cx="122664" cy="139590"/>
                        </a:xfrm>
                      </p:grpSpPr>
                      <p:cxnSp>
                        <p:nvCxnSpPr>
                          <p:cNvPr id="662" name="Straight Connector 661">
                            <a:extLst>
                              <a:ext uri="{FF2B5EF4-FFF2-40B4-BE49-F238E27FC236}">
                                <a16:creationId xmlns:a16="http://schemas.microsoft.com/office/drawing/2014/main" id="{8EA0A074-1A81-4579-923D-CAB38541D65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922341" y="1331149"/>
                            <a:ext cx="13959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3" name="Straight Connector 662">
                            <a:extLst>
                              <a:ext uri="{FF2B5EF4-FFF2-40B4-BE49-F238E27FC236}">
                                <a16:creationId xmlns:a16="http://schemas.microsoft.com/office/drawing/2014/main" id="{DAFF7070-C616-4B95-8867-5E1CAB2D40C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799678" y="1331150"/>
                            <a:ext cx="139588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4" name="Group 643">
                          <a:extLst>
                            <a:ext uri="{FF2B5EF4-FFF2-40B4-BE49-F238E27FC236}">
                              <a16:creationId xmlns:a16="http://schemas.microsoft.com/office/drawing/2014/main" id="{004CE9F1-F91D-40DB-AC17-FCC37011F8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84881" y="3093866"/>
                          <a:ext cx="122663" cy="145756"/>
                          <a:chOff x="3869473" y="1261353"/>
                          <a:chExt cx="122663" cy="145756"/>
                        </a:xfrm>
                      </p:grpSpPr>
                      <p:cxnSp>
                        <p:nvCxnSpPr>
                          <p:cNvPr id="660" name="Straight Connector 659">
                            <a:extLst>
                              <a:ext uri="{FF2B5EF4-FFF2-40B4-BE49-F238E27FC236}">
                                <a16:creationId xmlns:a16="http://schemas.microsoft.com/office/drawing/2014/main" id="{8E0DDB45-AFEB-4711-9D93-8B323520EEE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922341" y="1331150"/>
                            <a:ext cx="139589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1" name="Straight Connector 660">
                            <a:extLst>
                              <a:ext uri="{FF2B5EF4-FFF2-40B4-BE49-F238E27FC236}">
                                <a16:creationId xmlns:a16="http://schemas.microsoft.com/office/drawing/2014/main" id="{0BF2FA43-F95B-4FA4-98DF-247438A5D0E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5" name="Group 644">
                          <a:extLst>
                            <a:ext uri="{FF2B5EF4-FFF2-40B4-BE49-F238E27FC236}">
                              <a16:creationId xmlns:a16="http://schemas.microsoft.com/office/drawing/2014/main" id="{97686928-9EC7-4716-8DA9-10A25E1E5A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30094" y="3093866"/>
                          <a:ext cx="122663" cy="322074"/>
                          <a:chOff x="3869473" y="1261353"/>
                          <a:chExt cx="122663" cy="322074"/>
                        </a:xfrm>
                      </p:grpSpPr>
                      <p:cxnSp>
                        <p:nvCxnSpPr>
                          <p:cNvPr id="658" name="Straight Connector 657">
                            <a:extLst>
                              <a:ext uri="{FF2B5EF4-FFF2-40B4-BE49-F238E27FC236}">
                                <a16:creationId xmlns:a16="http://schemas.microsoft.com/office/drawing/2014/main" id="{142009FA-72BC-4F2D-897B-B8FBDC0550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831099" y="1422390"/>
                            <a:ext cx="322074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9" name="Straight Connector 658">
                            <a:extLst>
                              <a:ext uri="{FF2B5EF4-FFF2-40B4-BE49-F238E27FC236}">
                                <a16:creationId xmlns:a16="http://schemas.microsoft.com/office/drawing/2014/main" id="{F4D53588-7455-46F5-9F46-AB6CE43342A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6" name="Group 645">
                          <a:extLst>
                            <a:ext uri="{FF2B5EF4-FFF2-40B4-BE49-F238E27FC236}">
                              <a16:creationId xmlns:a16="http://schemas.microsoft.com/office/drawing/2014/main" id="{A0D31112-2292-4673-8CA2-4A321FD035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73978" y="3093866"/>
                          <a:ext cx="122663" cy="473030"/>
                          <a:chOff x="3869473" y="1261353"/>
                          <a:chExt cx="122663" cy="473030"/>
                        </a:xfrm>
                      </p:grpSpPr>
                      <p:cxnSp>
                        <p:nvCxnSpPr>
                          <p:cNvPr id="656" name="Straight Connector 655">
                            <a:extLst>
                              <a:ext uri="{FF2B5EF4-FFF2-40B4-BE49-F238E27FC236}">
                                <a16:creationId xmlns:a16="http://schemas.microsoft.com/office/drawing/2014/main" id="{29C7B3B8-1C23-483B-9B15-352A9C18A3A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7" name="Straight Connector 656">
                            <a:extLst>
                              <a:ext uri="{FF2B5EF4-FFF2-40B4-BE49-F238E27FC236}">
                                <a16:creationId xmlns:a16="http://schemas.microsoft.com/office/drawing/2014/main" id="{21978755-DA3B-402D-BE07-A556476A263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632958" y="1497868"/>
                            <a:ext cx="473030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7" name="Group 646">
                          <a:extLst>
                            <a:ext uri="{FF2B5EF4-FFF2-40B4-BE49-F238E27FC236}">
                              <a16:creationId xmlns:a16="http://schemas.microsoft.com/office/drawing/2014/main" id="{F12E654B-2B14-42A8-A6DF-E66C049B0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313648" y="3093867"/>
                          <a:ext cx="122848" cy="785163"/>
                          <a:chOff x="3869288" y="1261354"/>
                          <a:chExt cx="122848" cy="785163"/>
                        </a:xfrm>
                      </p:grpSpPr>
                      <p:cxnSp>
                        <p:nvCxnSpPr>
                          <p:cNvPr id="654" name="Straight Connector 653">
                            <a:extLst>
                              <a:ext uri="{FF2B5EF4-FFF2-40B4-BE49-F238E27FC236}">
                                <a16:creationId xmlns:a16="http://schemas.microsoft.com/office/drawing/2014/main" id="{BC633008-D915-4783-8508-FA2C11B2841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599555" y="1653936"/>
                            <a:ext cx="785162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5" name="Straight Connector 654">
                            <a:extLst>
                              <a:ext uri="{FF2B5EF4-FFF2-40B4-BE49-F238E27FC236}">
                                <a16:creationId xmlns:a16="http://schemas.microsoft.com/office/drawing/2014/main" id="{A532CFAB-E6EB-476E-B267-09D6D13807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 flipV="1">
                            <a:off x="3799586" y="1331056"/>
                            <a:ext cx="139589" cy="185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8" name="Group 647">
                          <a:extLst>
                            <a:ext uri="{FF2B5EF4-FFF2-40B4-BE49-F238E27FC236}">
                              <a16:creationId xmlns:a16="http://schemas.microsoft.com/office/drawing/2014/main" id="{43E08A5E-C4F6-4149-9B8A-078B82B859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88271" y="3093866"/>
                          <a:ext cx="122663" cy="145756"/>
                          <a:chOff x="3869473" y="1261353"/>
                          <a:chExt cx="122663" cy="145756"/>
                        </a:xfrm>
                      </p:grpSpPr>
                      <p:cxnSp>
                        <p:nvCxnSpPr>
                          <p:cNvPr id="652" name="Straight Connector 651">
                            <a:extLst>
                              <a:ext uri="{FF2B5EF4-FFF2-40B4-BE49-F238E27FC236}">
                                <a16:creationId xmlns:a16="http://schemas.microsoft.com/office/drawing/2014/main" id="{8F86F9FC-9EC4-48D5-A858-A2327A0862A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3" name="Straight Connector 652">
                            <a:extLst>
                              <a:ext uri="{FF2B5EF4-FFF2-40B4-BE49-F238E27FC236}">
                                <a16:creationId xmlns:a16="http://schemas.microsoft.com/office/drawing/2014/main" id="{B67BFEFA-C261-42CA-9EFE-EC7924A1F0F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49" name="Group 648">
                          <a:extLst>
                            <a:ext uri="{FF2B5EF4-FFF2-40B4-BE49-F238E27FC236}">
                              <a16:creationId xmlns:a16="http://schemas.microsoft.com/office/drawing/2014/main" id="{AEF19786-C0AB-476C-BD44-6625532EEB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9575" y="3093866"/>
                          <a:ext cx="122663" cy="632765"/>
                          <a:chOff x="3869473" y="1261353"/>
                          <a:chExt cx="122663" cy="632765"/>
                        </a:xfrm>
                      </p:grpSpPr>
                      <p:cxnSp>
                        <p:nvCxnSpPr>
                          <p:cNvPr id="650" name="Straight Connector 649">
                            <a:extLst>
                              <a:ext uri="{FF2B5EF4-FFF2-40B4-BE49-F238E27FC236}">
                                <a16:creationId xmlns:a16="http://schemas.microsoft.com/office/drawing/2014/main" id="{B99E3EB7-2FFD-466C-ACD9-874306FAE00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675754" y="1577737"/>
                            <a:ext cx="632763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1" name="Straight Connector 650">
                            <a:extLst>
                              <a:ext uri="{FF2B5EF4-FFF2-40B4-BE49-F238E27FC236}">
                                <a16:creationId xmlns:a16="http://schemas.microsoft.com/office/drawing/2014/main" id="{20CAFB16-1556-48A6-8C1B-089EC2A5E66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03" name="Rectangle 602">
                        <a:extLst>
                          <a:ext uri="{FF2B5EF4-FFF2-40B4-BE49-F238E27FC236}">
                            <a16:creationId xmlns:a16="http://schemas.microsoft.com/office/drawing/2014/main" id="{3318BCFD-1FAE-459D-82BE-8F3510839B8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716974" y="1341165"/>
                        <a:ext cx="2778710" cy="16867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604" name="Group 603">
                        <a:extLst>
                          <a:ext uri="{FF2B5EF4-FFF2-40B4-BE49-F238E27FC236}">
                            <a16:creationId xmlns:a16="http://schemas.microsoft.com/office/drawing/2014/main" id="{5A651B20-2783-4F0C-AFEC-37CA3BEE6D7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487073" y="1691004"/>
                        <a:ext cx="1787723" cy="1764058"/>
                        <a:chOff x="2358472" y="-356941"/>
                        <a:chExt cx="1607720" cy="1764058"/>
                      </a:xfrm>
                    </p:grpSpPr>
                    <p:grpSp>
                      <p:nvGrpSpPr>
                        <p:cNvPr id="620" name="Group 619">
                          <a:extLst>
                            <a:ext uri="{FF2B5EF4-FFF2-40B4-BE49-F238E27FC236}">
                              <a16:creationId xmlns:a16="http://schemas.microsoft.com/office/drawing/2014/main" id="{4B17B307-535A-45E8-AC4C-0C8B81D7BA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43529" y="1261353"/>
                          <a:ext cx="122663" cy="145756"/>
                          <a:chOff x="3869473" y="1261353"/>
                          <a:chExt cx="122663" cy="145756"/>
                        </a:xfrm>
                      </p:grpSpPr>
                      <p:cxnSp>
                        <p:nvCxnSpPr>
                          <p:cNvPr id="639" name="Straight Connector 638">
                            <a:extLst>
                              <a:ext uri="{FF2B5EF4-FFF2-40B4-BE49-F238E27FC236}">
                                <a16:creationId xmlns:a16="http://schemas.microsoft.com/office/drawing/2014/main" id="{9A3A5CE4-2120-4159-A932-1704B00FBCC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0" name="Straight Connector 639">
                            <a:extLst>
                              <a:ext uri="{FF2B5EF4-FFF2-40B4-BE49-F238E27FC236}">
                                <a16:creationId xmlns:a16="http://schemas.microsoft.com/office/drawing/2014/main" id="{18BF0AFD-54BB-42E0-8E1D-AC4BDE2A589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21" name="Group 620">
                          <a:extLst>
                            <a:ext uri="{FF2B5EF4-FFF2-40B4-BE49-F238E27FC236}">
                              <a16:creationId xmlns:a16="http://schemas.microsoft.com/office/drawing/2014/main" id="{100B09F4-6B72-46F3-BF2C-E6BAEE1F24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4454" y="1261353"/>
                          <a:ext cx="122663" cy="145756"/>
                          <a:chOff x="3869473" y="1261353"/>
                          <a:chExt cx="122663" cy="145756"/>
                        </a:xfrm>
                      </p:grpSpPr>
                      <p:cxnSp>
                        <p:nvCxnSpPr>
                          <p:cNvPr id="637" name="Straight Connector 636">
                            <a:extLst>
                              <a:ext uri="{FF2B5EF4-FFF2-40B4-BE49-F238E27FC236}">
                                <a16:creationId xmlns:a16="http://schemas.microsoft.com/office/drawing/2014/main" id="{AA92DCEA-D6F3-4EE4-ACB8-7B9601FE467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8" name="Straight Connector 637">
                            <a:extLst>
                              <a:ext uri="{FF2B5EF4-FFF2-40B4-BE49-F238E27FC236}">
                                <a16:creationId xmlns:a16="http://schemas.microsoft.com/office/drawing/2014/main" id="{38E1CA3C-5BBE-4288-A3F6-A6A9D1D0299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E6F76976-3C15-4463-822F-CCF6FF0555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45379" y="1256277"/>
                          <a:ext cx="122661" cy="150840"/>
                          <a:chOff x="3869473" y="1256277"/>
                          <a:chExt cx="122661" cy="150840"/>
                        </a:xfrm>
                      </p:grpSpPr>
                      <p:cxnSp>
                        <p:nvCxnSpPr>
                          <p:cNvPr id="635" name="Straight Connector 634">
                            <a:extLst>
                              <a:ext uri="{FF2B5EF4-FFF2-40B4-BE49-F238E27FC236}">
                                <a16:creationId xmlns:a16="http://schemas.microsoft.com/office/drawing/2014/main" id="{CD150005-1D9F-40B4-921F-48636565CB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921996" y="1336980"/>
                            <a:ext cx="14027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6" name="Straight Connector 635">
                            <a:extLst>
                              <a:ext uri="{FF2B5EF4-FFF2-40B4-BE49-F238E27FC236}">
                                <a16:creationId xmlns:a16="http://schemas.microsoft.com/office/drawing/2014/main" id="{4961FCFB-1F86-480D-AD73-FB9C351F5FF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794055" y="1331695"/>
                            <a:ext cx="150836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23" name="Group 622">
                          <a:extLst>
                            <a:ext uri="{FF2B5EF4-FFF2-40B4-BE49-F238E27FC236}">
                              <a16:creationId xmlns:a16="http://schemas.microsoft.com/office/drawing/2014/main" id="{95C8F82B-C775-42D5-B824-B86AA5EF4A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96303" y="-356941"/>
                          <a:ext cx="122662" cy="1761888"/>
                          <a:chOff x="3869472" y="-354770"/>
                          <a:chExt cx="122662" cy="1761888"/>
                        </a:xfrm>
                      </p:grpSpPr>
                      <p:cxnSp>
                        <p:nvCxnSpPr>
                          <p:cNvPr id="633" name="Straight Connector 632">
                            <a:extLst>
                              <a:ext uri="{FF2B5EF4-FFF2-40B4-BE49-F238E27FC236}">
                                <a16:creationId xmlns:a16="http://schemas.microsoft.com/office/drawing/2014/main" id="{640D665D-65A6-464D-AFFC-F2C2411E1E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111193" y="526171"/>
                            <a:ext cx="1761882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4" name="Straight Connector 633">
                            <a:extLst>
                              <a:ext uri="{FF2B5EF4-FFF2-40B4-BE49-F238E27FC236}">
                                <a16:creationId xmlns:a16="http://schemas.microsoft.com/office/drawing/2014/main" id="{D060E75F-DA31-40D0-AB3E-0AA51C3CCEF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065274" y="602921"/>
                            <a:ext cx="160839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24" name="Group 623">
                          <a:extLst>
                            <a:ext uri="{FF2B5EF4-FFF2-40B4-BE49-F238E27FC236}">
                              <a16:creationId xmlns:a16="http://schemas.microsoft.com/office/drawing/2014/main" id="{78606739-BE35-4A9A-A6ED-9C700A0BD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849104" y="726870"/>
                          <a:ext cx="122663" cy="678070"/>
                          <a:chOff x="3869473" y="729041"/>
                          <a:chExt cx="122663" cy="678070"/>
                        </a:xfrm>
                      </p:grpSpPr>
                      <p:cxnSp>
                        <p:nvCxnSpPr>
                          <p:cNvPr id="631" name="Straight Connector 630">
                            <a:extLst>
                              <a:ext uri="{FF2B5EF4-FFF2-40B4-BE49-F238E27FC236}">
                                <a16:creationId xmlns:a16="http://schemas.microsoft.com/office/drawing/2014/main" id="{CE018C92-9181-4E24-BECD-14B4443F15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878518" y="1293494"/>
                            <a:ext cx="22723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2" name="Straight Connector 631">
                            <a:extLst>
                              <a:ext uri="{FF2B5EF4-FFF2-40B4-BE49-F238E27FC236}">
                                <a16:creationId xmlns:a16="http://schemas.microsoft.com/office/drawing/2014/main" id="{14CC68D3-053E-44FA-A2C3-AE7D11CC5BE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530439" y="1068075"/>
                            <a:ext cx="678068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25" name="Group 624">
                          <a:extLst>
                            <a:ext uri="{FF2B5EF4-FFF2-40B4-BE49-F238E27FC236}">
                              <a16:creationId xmlns:a16="http://schemas.microsoft.com/office/drawing/2014/main" id="{33C737EA-FC81-4F9D-8D5D-A92AA94E16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02951" y="1259182"/>
                          <a:ext cx="122663" cy="145756"/>
                          <a:chOff x="3869473" y="1261353"/>
                          <a:chExt cx="122663" cy="145756"/>
                        </a:xfrm>
                      </p:grpSpPr>
                      <p:cxnSp>
                        <p:nvCxnSpPr>
                          <p:cNvPr id="629" name="Straight Connector 628">
                            <a:extLst>
                              <a:ext uri="{FF2B5EF4-FFF2-40B4-BE49-F238E27FC236}">
                                <a16:creationId xmlns:a16="http://schemas.microsoft.com/office/drawing/2014/main" id="{732C0A97-42D1-44A6-BB51-FD81141EF09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992136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0" name="Straight Connector 629">
                            <a:extLst>
                              <a:ext uri="{FF2B5EF4-FFF2-40B4-BE49-F238E27FC236}">
                                <a16:creationId xmlns:a16="http://schemas.microsoft.com/office/drawing/2014/main" id="{AE5763B8-BAB7-4F70-96F2-F1816495D58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869473" y="1261353"/>
                            <a:ext cx="0" cy="14575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626" name="Group 625">
                          <a:extLst>
                            <a:ext uri="{FF2B5EF4-FFF2-40B4-BE49-F238E27FC236}">
                              <a16:creationId xmlns:a16="http://schemas.microsoft.com/office/drawing/2014/main" id="{8493AAA0-DE10-4A91-B08E-81D2DEC56D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358472" y="1259182"/>
                          <a:ext cx="122664" cy="145758"/>
                          <a:chOff x="3869472" y="1261353"/>
                          <a:chExt cx="122664" cy="145758"/>
                        </a:xfrm>
                      </p:grpSpPr>
                      <p:cxnSp>
                        <p:nvCxnSpPr>
                          <p:cNvPr id="627" name="Straight Connector 626">
                            <a:extLst>
                              <a:ext uri="{FF2B5EF4-FFF2-40B4-BE49-F238E27FC236}">
                                <a16:creationId xmlns:a16="http://schemas.microsoft.com/office/drawing/2014/main" id="{0DE67434-7B8B-4D6A-B29C-0DDA3EB6F2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919258" y="1334231"/>
                            <a:ext cx="145756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8" name="Straight Connector 627">
                            <a:extLst>
                              <a:ext uri="{FF2B5EF4-FFF2-40B4-BE49-F238E27FC236}">
                                <a16:creationId xmlns:a16="http://schemas.microsoft.com/office/drawing/2014/main" id="{81C9C177-C600-478D-9629-B585923EE4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H="1">
                            <a:off x="3796593" y="1334232"/>
                            <a:ext cx="145758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605" name="Group 604">
                        <a:extLst>
                          <a:ext uri="{FF2B5EF4-FFF2-40B4-BE49-F238E27FC236}">
                            <a16:creationId xmlns:a16="http://schemas.microsoft.com/office/drawing/2014/main" id="{1DF6885E-A2BC-48F2-9C8E-23AACCAAC6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98942" y="1538251"/>
                        <a:ext cx="607400" cy="2065725"/>
                        <a:chOff x="2233394" y="750522"/>
                        <a:chExt cx="607400" cy="2065725"/>
                      </a:xfrm>
                    </p:grpSpPr>
                    <p:sp>
                      <p:nvSpPr>
                        <p:cNvPr id="606" name="TextBox 605">
                          <a:extLst>
                            <a:ext uri="{FF2B5EF4-FFF2-40B4-BE49-F238E27FC236}">
                              <a16:creationId xmlns:a16="http://schemas.microsoft.com/office/drawing/2014/main" id="{B2F9B26A-1A72-4726-90D0-557CC96314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750522"/>
                          <a:ext cx="52886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ATN</a:t>
                          </a:r>
                        </a:p>
                      </p:txBody>
                    </p:sp>
                    <p:sp>
                      <p:nvSpPr>
                        <p:cNvPr id="607" name="TextBox 606">
                          <a:extLst>
                            <a:ext uri="{FF2B5EF4-FFF2-40B4-BE49-F238E27FC236}">
                              <a16:creationId xmlns:a16="http://schemas.microsoft.com/office/drawing/2014/main" id="{CBD469B9-5C49-416D-8177-3686653AE33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889614"/>
                          <a:ext cx="607400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IOREF</a:t>
                          </a:r>
                        </a:p>
                      </p:txBody>
                    </p:sp>
                    <p:sp>
                      <p:nvSpPr>
                        <p:cNvPr id="608" name="TextBox 607">
                          <a:extLst>
                            <a:ext uri="{FF2B5EF4-FFF2-40B4-BE49-F238E27FC236}">
                              <a16:creationId xmlns:a16="http://schemas.microsoft.com/office/drawing/2014/main" id="{099130C8-C059-4098-AF0D-6A20CA472C9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037792"/>
                          <a:ext cx="607400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Reset</a:t>
                          </a:r>
                        </a:p>
                      </p:txBody>
                    </p:sp>
                    <p:sp>
                      <p:nvSpPr>
                        <p:cNvPr id="609" name="TextBox 608">
                          <a:extLst>
                            <a:ext uri="{FF2B5EF4-FFF2-40B4-BE49-F238E27FC236}">
                              <a16:creationId xmlns:a16="http://schemas.microsoft.com/office/drawing/2014/main" id="{DAA4A589-A961-453E-AC38-4C15B057B6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161739"/>
                          <a:ext cx="49726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3.2V</a:t>
                          </a:r>
                        </a:p>
                      </p:txBody>
                    </p:sp>
                    <p:sp>
                      <p:nvSpPr>
                        <p:cNvPr id="610" name="TextBox 609">
                          <a:extLst>
                            <a:ext uri="{FF2B5EF4-FFF2-40B4-BE49-F238E27FC236}">
                              <a16:creationId xmlns:a16="http://schemas.microsoft.com/office/drawing/2014/main" id="{45C6136B-3008-492A-BF07-8D07DD08AD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297220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5V</a:t>
                          </a:r>
                        </a:p>
                      </p:txBody>
                    </p:sp>
                    <p:sp>
                      <p:nvSpPr>
                        <p:cNvPr id="611" name="TextBox 610">
                          <a:extLst>
                            <a:ext uri="{FF2B5EF4-FFF2-40B4-BE49-F238E27FC236}">
                              <a16:creationId xmlns:a16="http://schemas.microsoft.com/office/drawing/2014/main" id="{1E084CC1-C6C0-401A-9CDA-9D20B469424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431636"/>
                          <a:ext cx="52886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GND</a:t>
                          </a:r>
                        </a:p>
                      </p:txBody>
                    </p:sp>
                    <p:sp>
                      <p:nvSpPr>
                        <p:cNvPr id="612" name="TextBox 611">
                          <a:extLst>
                            <a:ext uri="{FF2B5EF4-FFF2-40B4-BE49-F238E27FC236}">
                              <a16:creationId xmlns:a16="http://schemas.microsoft.com/office/drawing/2014/main" id="{B8D2BB69-BE5C-4946-A775-5030E7C3ED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573552"/>
                          <a:ext cx="52886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GND</a:t>
                          </a:r>
                        </a:p>
                      </p:txBody>
                    </p:sp>
                    <p:sp>
                      <p:nvSpPr>
                        <p:cNvPr id="613" name="TextBox 612">
                          <a:extLst>
                            <a:ext uri="{FF2B5EF4-FFF2-40B4-BE49-F238E27FC236}">
                              <a16:creationId xmlns:a16="http://schemas.microsoft.com/office/drawing/2014/main" id="{25024888-E92D-410E-93B3-9467CDA70F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721606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Vin</a:t>
                          </a:r>
                        </a:p>
                      </p:txBody>
                    </p:sp>
                    <p:sp>
                      <p:nvSpPr>
                        <p:cNvPr id="614" name="TextBox 613">
                          <a:extLst>
                            <a:ext uri="{FF2B5EF4-FFF2-40B4-BE49-F238E27FC236}">
                              <a16:creationId xmlns:a16="http://schemas.microsoft.com/office/drawing/2014/main" id="{C59D57BB-ADEE-4B1A-9DBD-A6C79149EB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1858954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A0</a:t>
                          </a:r>
                        </a:p>
                      </p:txBody>
                    </p:sp>
                    <p:sp>
                      <p:nvSpPr>
                        <p:cNvPr id="615" name="TextBox 614">
                          <a:extLst>
                            <a:ext uri="{FF2B5EF4-FFF2-40B4-BE49-F238E27FC236}">
                              <a16:creationId xmlns:a16="http://schemas.microsoft.com/office/drawing/2014/main" id="{3B5F0100-911A-4D51-A6F2-07FDE8C36EA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2000465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A1</a:t>
                          </a:r>
                        </a:p>
                      </p:txBody>
                    </p:sp>
                    <p:sp>
                      <p:nvSpPr>
                        <p:cNvPr id="616" name="TextBox 615">
                          <a:extLst>
                            <a:ext uri="{FF2B5EF4-FFF2-40B4-BE49-F238E27FC236}">
                              <a16:creationId xmlns:a16="http://schemas.microsoft.com/office/drawing/2014/main" id="{2E0540CC-CB0E-4A6D-B8D7-2F29BD39BB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2133795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A2</a:t>
                          </a:r>
                        </a:p>
                      </p:txBody>
                    </p:sp>
                    <p:sp>
                      <p:nvSpPr>
                        <p:cNvPr id="617" name="TextBox 616">
                          <a:extLst>
                            <a:ext uri="{FF2B5EF4-FFF2-40B4-BE49-F238E27FC236}">
                              <a16:creationId xmlns:a16="http://schemas.microsoft.com/office/drawing/2014/main" id="{0982F17F-7D6A-4F1D-A4DB-5D71CF41F8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2283195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A3</a:t>
                          </a:r>
                        </a:p>
                      </p:txBody>
                    </p:sp>
                    <p:sp>
                      <p:nvSpPr>
                        <p:cNvPr id="618" name="TextBox 617">
                          <a:extLst>
                            <a:ext uri="{FF2B5EF4-FFF2-40B4-BE49-F238E27FC236}">
                              <a16:creationId xmlns:a16="http://schemas.microsoft.com/office/drawing/2014/main" id="{56EAC8A9-0D50-4333-9637-F0BC5DC253A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2422198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A4</a:t>
                          </a:r>
                        </a:p>
                      </p:txBody>
                    </p:sp>
                    <p:sp>
                      <p:nvSpPr>
                        <p:cNvPr id="619" name="TextBox 618">
                          <a:extLst>
                            <a:ext uri="{FF2B5EF4-FFF2-40B4-BE49-F238E27FC236}">
                              <a16:creationId xmlns:a16="http://schemas.microsoft.com/office/drawing/2014/main" id="{152409DB-BB38-4FF1-A866-B2C94EA89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3394" y="2554637"/>
                          <a:ext cx="43470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100" dirty="0"/>
                            <a:t>A5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583" name="Group 582">
                      <a:extLst>
                        <a:ext uri="{FF2B5EF4-FFF2-40B4-BE49-F238E27FC236}">
                          <a16:creationId xmlns:a16="http://schemas.microsoft.com/office/drawing/2014/main" id="{D3106834-6C99-4671-9E0F-9E9D553F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6722" y="1463143"/>
                      <a:ext cx="630419" cy="2785109"/>
                      <a:chOff x="3482349" y="770701"/>
                      <a:chExt cx="630419" cy="2785109"/>
                    </a:xfrm>
                  </p:grpSpPr>
                  <p:sp>
                    <p:nvSpPr>
                      <p:cNvPr id="584" name="TextBox 583">
                        <a:extLst>
                          <a:ext uri="{FF2B5EF4-FFF2-40B4-BE49-F238E27FC236}">
                            <a16:creationId xmlns:a16="http://schemas.microsoft.com/office/drawing/2014/main" id="{7BC89E99-FF21-4A1E-9681-91DA08C7A9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770701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SCL</a:t>
                        </a:r>
                      </a:p>
                    </p:txBody>
                  </p:sp>
                  <p:sp>
                    <p:nvSpPr>
                      <p:cNvPr id="585" name="TextBox 584">
                        <a:extLst>
                          <a:ext uri="{FF2B5EF4-FFF2-40B4-BE49-F238E27FC236}">
                            <a16:creationId xmlns:a16="http://schemas.microsoft.com/office/drawing/2014/main" id="{88B7C67A-411C-485C-BCE7-E39F192B10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919452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SDA</a:t>
                        </a:r>
                      </a:p>
                    </p:txBody>
                  </p:sp>
                  <p:sp>
                    <p:nvSpPr>
                      <p:cNvPr id="586" name="TextBox 585">
                        <a:extLst>
                          <a:ext uri="{FF2B5EF4-FFF2-40B4-BE49-F238E27FC236}">
                            <a16:creationId xmlns:a16="http://schemas.microsoft.com/office/drawing/2014/main" id="{3CF51F22-4F25-4717-BE3B-7859A5C385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068203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AREF</a:t>
                        </a:r>
                      </a:p>
                    </p:txBody>
                  </p:sp>
                  <p:sp>
                    <p:nvSpPr>
                      <p:cNvPr id="587" name="TextBox 586">
                        <a:extLst>
                          <a:ext uri="{FF2B5EF4-FFF2-40B4-BE49-F238E27FC236}">
                            <a16:creationId xmlns:a16="http://schemas.microsoft.com/office/drawing/2014/main" id="{C2DE139A-BBFA-437E-8BD7-790A42782C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216954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GND</a:t>
                        </a:r>
                      </a:p>
                    </p:txBody>
                  </p:sp>
                  <p:sp>
                    <p:nvSpPr>
                      <p:cNvPr id="588" name="TextBox 587">
                        <a:extLst>
                          <a:ext uri="{FF2B5EF4-FFF2-40B4-BE49-F238E27FC236}">
                            <a16:creationId xmlns:a16="http://schemas.microsoft.com/office/drawing/2014/main" id="{9EC07249-7112-4BBF-9915-060DCBE1B6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365705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13</a:t>
                        </a:r>
                      </a:p>
                    </p:txBody>
                  </p:sp>
                  <p:sp>
                    <p:nvSpPr>
                      <p:cNvPr id="589" name="TextBox 588">
                        <a:extLst>
                          <a:ext uri="{FF2B5EF4-FFF2-40B4-BE49-F238E27FC236}">
                            <a16:creationId xmlns:a16="http://schemas.microsoft.com/office/drawing/2014/main" id="{2F50CEF4-50E3-4CCD-B436-4C3A1ADB82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514456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12</a:t>
                        </a:r>
                      </a:p>
                    </p:txBody>
                  </p:sp>
                  <p:sp>
                    <p:nvSpPr>
                      <p:cNvPr id="590" name="TextBox 589">
                        <a:extLst>
                          <a:ext uri="{FF2B5EF4-FFF2-40B4-BE49-F238E27FC236}">
                            <a16:creationId xmlns:a16="http://schemas.microsoft.com/office/drawing/2014/main" id="{7D47236C-93D5-4A30-B36C-FB831B8633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663207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11</a:t>
                        </a:r>
                      </a:p>
                    </p:txBody>
                  </p:sp>
                  <p:sp>
                    <p:nvSpPr>
                      <p:cNvPr id="591" name="TextBox 590">
                        <a:extLst>
                          <a:ext uri="{FF2B5EF4-FFF2-40B4-BE49-F238E27FC236}">
                            <a16:creationId xmlns:a16="http://schemas.microsoft.com/office/drawing/2014/main" id="{545AA8A6-4250-4CAB-9F3A-99ED82A2C0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811958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10</a:t>
                        </a:r>
                      </a:p>
                    </p:txBody>
                  </p:sp>
                  <p:sp>
                    <p:nvSpPr>
                      <p:cNvPr id="592" name="TextBox 591">
                        <a:extLst>
                          <a:ext uri="{FF2B5EF4-FFF2-40B4-BE49-F238E27FC236}">
                            <a16:creationId xmlns:a16="http://schemas.microsoft.com/office/drawing/2014/main" id="{E4D039E4-520C-4D28-A148-5A04E5CA8F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1960709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~9</a:t>
                        </a:r>
                      </a:p>
                    </p:txBody>
                  </p:sp>
                  <p:sp>
                    <p:nvSpPr>
                      <p:cNvPr id="593" name="TextBox 592">
                        <a:extLst>
                          <a:ext uri="{FF2B5EF4-FFF2-40B4-BE49-F238E27FC236}">
                            <a16:creationId xmlns:a16="http://schemas.microsoft.com/office/drawing/2014/main" id="{3B3F76A6-1CA8-4BBF-A1C4-BFE4F39EF7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2109460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8</a:t>
                        </a:r>
                      </a:p>
                    </p:txBody>
                  </p:sp>
                  <p:sp>
                    <p:nvSpPr>
                      <p:cNvPr id="594" name="TextBox 593">
                        <a:extLst>
                          <a:ext uri="{FF2B5EF4-FFF2-40B4-BE49-F238E27FC236}">
                            <a16:creationId xmlns:a16="http://schemas.microsoft.com/office/drawing/2014/main" id="{1C508102-6590-4577-A416-CBA4C7E6B7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2258211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7</a:t>
                        </a:r>
                      </a:p>
                    </p:txBody>
                  </p:sp>
                  <p:sp>
                    <p:nvSpPr>
                      <p:cNvPr id="595" name="TextBox 594">
                        <a:extLst>
                          <a:ext uri="{FF2B5EF4-FFF2-40B4-BE49-F238E27FC236}">
                            <a16:creationId xmlns:a16="http://schemas.microsoft.com/office/drawing/2014/main" id="{751991AF-D03E-405E-A296-97FF47DA23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2406962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~6</a:t>
                        </a:r>
                      </a:p>
                    </p:txBody>
                  </p:sp>
                  <p:sp>
                    <p:nvSpPr>
                      <p:cNvPr id="596" name="TextBox 595">
                        <a:extLst>
                          <a:ext uri="{FF2B5EF4-FFF2-40B4-BE49-F238E27FC236}">
                            <a16:creationId xmlns:a16="http://schemas.microsoft.com/office/drawing/2014/main" id="{4A0386BA-0012-4271-BDCE-879C2A3BEE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2555713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~5</a:t>
                        </a:r>
                      </a:p>
                    </p:txBody>
                  </p:sp>
                  <p:sp>
                    <p:nvSpPr>
                      <p:cNvPr id="597" name="TextBox 596">
                        <a:extLst>
                          <a:ext uri="{FF2B5EF4-FFF2-40B4-BE49-F238E27FC236}">
                            <a16:creationId xmlns:a16="http://schemas.microsoft.com/office/drawing/2014/main" id="{84724489-206F-4E04-BE90-43AEFFD4EC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2704464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4</a:t>
                        </a:r>
                      </a:p>
                    </p:txBody>
                  </p:sp>
                  <p:sp>
                    <p:nvSpPr>
                      <p:cNvPr id="598" name="TextBox 597">
                        <a:extLst>
                          <a:ext uri="{FF2B5EF4-FFF2-40B4-BE49-F238E27FC236}">
                            <a16:creationId xmlns:a16="http://schemas.microsoft.com/office/drawing/2014/main" id="{C8098E6B-F3C8-4396-945D-C987C2293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2853215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~3</a:t>
                        </a:r>
                      </a:p>
                    </p:txBody>
                  </p:sp>
                  <p:sp>
                    <p:nvSpPr>
                      <p:cNvPr id="599" name="TextBox 598">
                        <a:extLst>
                          <a:ext uri="{FF2B5EF4-FFF2-40B4-BE49-F238E27FC236}">
                            <a16:creationId xmlns:a16="http://schemas.microsoft.com/office/drawing/2014/main" id="{778A0C9B-FA89-4A15-A8B2-5644DF70DD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3001966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2</a:t>
                        </a:r>
                      </a:p>
                    </p:txBody>
                  </p:sp>
                  <p:sp>
                    <p:nvSpPr>
                      <p:cNvPr id="600" name="TextBox 599">
                        <a:extLst>
                          <a:ext uri="{FF2B5EF4-FFF2-40B4-BE49-F238E27FC236}">
                            <a16:creationId xmlns:a16="http://schemas.microsoft.com/office/drawing/2014/main" id="{6E5B3A27-A90C-493A-9ACE-F1AD4DCCEA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91361" y="3150715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TX 1</a:t>
                        </a:r>
                      </a:p>
                    </p:txBody>
                  </p:sp>
                  <p:sp>
                    <p:nvSpPr>
                      <p:cNvPr id="601" name="TextBox 600">
                        <a:extLst>
                          <a:ext uri="{FF2B5EF4-FFF2-40B4-BE49-F238E27FC236}">
                            <a16:creationId xmlns:a16="http://schemas.microsoft.com/office/drawing/2014/main" id="{E50A49AD-BCCD-4B1B-9992-525E3D6546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2349" y="3294200"/>
                        <a:ext cx="62140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GB" sz="1100" dirty="0"/>
                          <a:t>RX 0</a:t>
                        </a:r>
                      </a:p>
                    </p:txBody>
                  </p:sp>
                </p:grpSp>
              </p:grpSp>
              <p:grpSp>
                <p:nvGrpSpPr>
                  <p:cNvPr id="687" name="Group 686">
                    <a:extLst>
                      <a:ext uri="{FF2B5EF4-FFF2-40B4-BE49-F238E27FC236}">
                        <a16:creationId xmlns:a16="http://schemas.microsoft.com/office/drawing/2014/main" id="{C41FA631-5544-4147-878F-9C1EE41474AF}"/>
                      </a:ext>
                    </a:extLst>
                  </p:cNvPr>
                  <p:cNvGrpSpPr/>
                  <p:nvPr/>
                </p:nvGrpSpPr>
                <p:grpSpPr>
                  <a:xfrm>
                    <a:off x="8851723" y="587436"/>
                    <a:ext cx="574312" cy="2314290"/>
                    <a:chOff x="5754333" y="2955177"/>
                    <a:chExt cx="857805" cy="3456676"/>
                  </a:xfrm>
                </p:grpSpPr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F2203D73-828B-4C1B-BB00-08924DF38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33" y="3453563"/>
                      <a:ext cx="704705" cy="7047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cxnSp>
                  <p:nvCxnSpPr>
                    <p:cNvPr id="671" name="Straight Connector 670">
                      <a:extLst>
                        <a:ext uri="{FF2B5EF4-FFF2-40B4-BE49-F238E27FC236}">
                          <a16:creationId xmlns:a16="http://schemas.microsoft.com/office/drawing/2014/main" id="{8EACABF9-C1DB-411C-B623-1A6C30EB32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93154" y="2955177"/>
                      <a:ext cx="1" cy="6726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3" name="Straight Connector 672">
                      <a:extLst>
                        <a:ext uri="{FF2B5EF4-FFF2-40B4-BE49-F238E27FC236}">
                          <a16:creationId xmlns:a16="http://schemas.microsoft.com/office/drawing/2014/main" id="{214F66DF-8361-422F-AC9E-4F26A81EFC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624794"/>
                      <a:ext cx="1686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5" name="Straight Connector 674">
                      <a:extLst>
                        <a:ext uri="{FF2B5EF4-FFF2-40B4-BE49-F238E27FC236}">
                          <a16:creationId xmlns:a16="http://schemas.microsoft.com/office/drawing/2014/main" id="{99E71D47-F29B-4E7A-8D7D-D3ADD82D83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554972"/>
                      <a:ext cx="1" cy="1396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0C651E2A-D1DA-4E41-A958-603B3CB26D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731261"/>
                      <a:ext cx="1" cy="1396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36D1588D-6E53-409B-B40C-23231772F7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89" y="3907550"/>
                      <a:ext cx="1" cy="1396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CCE2D612-FC2B-4474-B821-DB71A2F25C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801083"/>
                      <a:ext cx="1686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>
                      <a:extLst>
                        <a:ext uri="{FF2B5EF4-FFF2-40B4-BE49-F238E27FC236}">
                          <a16:creationId xmlns:a16="http://schemas.microsoft.com/office/drawing/2014/main" id="{04F64EFA-FCA7-4111-9644-A186AAFFB6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977372"/>
                      <a:ext cx="1686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2" name="Straight Connector 681">
                      <a:extLst>
                        <a:ext uri="{FF2B5EF4-FFF2-40B4-BE49-F238E27FC236}">
                          <a16:creationId xmlns:a16="http://schemas.microsoft.com/office/drawing/2014/main" id="{5EDAF8D6-B6E0-4F75-94C5-9D10D828C9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93158" y="3799177"/>
                      <a:ext cx="1" cy="26126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>
                      <a:extLst>
                        <a:ext uri="{FF2B5EF4-FFF2-40B4-BE49-F238E27FC236}">
                          <a16:creationId xmlns:a16="http://schemas.microsoft.com/office/drawing/2014/main" id="{0AC5EAB0-2AF7-46BB-9228-E07E2D6006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45257" y="3554972"/>
                      <a:ext cx="0" cy="49084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>
                      <a:extLst>
                        <a:ext uri="{FF2B5EF4-FFF2-40B4-BE49-F238E27FC236}">
                          <a16:creationId xmlns:a16="http://schemas.microsoft.com/office/drawing/2014/main" id="{C6DF1A04-079D-4676-ADE1-A03409A449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54333" y="3799177"/>
                      <a:ext cx="3909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8E29EE9F-BB43-4B66-854B-B65D4ACBA32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558949" y="600002"/>
                    <a:ext cx="692079" cy="2287995"/>
                    <a:chOff x="5578434" y="2955177"/>
                    <a:chExt cx="1033704" cy="3417402"/>
                  </a:xfrm>
                </p:grpSpPr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C7C00691-5F86-41AC-9ED2-47DB9DC0D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33" y="3453563"/>
                      <a:ext cx="704705" cy="7047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538501A5-3CAF-479E-BD48-5AF2BBDEA0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93154" y="2955177"/>
                      <a:ext cx="1" cy="6726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07EAEB22-069D-46E1-95C1-943D0B28B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624794"/>
                      <a:ext cx="1686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3F7FB1B6-D3CF-4BE1-BBE6-611F887D67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554972"/>
                      <a:ext cx="1" cy="1396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48551F8C-5BED-4D37-9168-265145A6F0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731261"/>
                      <a:ext cx="1" cy="1396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>
                      <a:extLst>
                        <a:ext uri="{FF2B5EF4-FFF2-40B4-BE49-F238E27FC236}">
                          <a16:creationId xmlns:a16="http://schemas.microsoft.com/office/drawing/2014/main" id="{173F66EC-B889-41A4-A47E-E0527335BD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89" y="3907550"/>
                      <a:ext cx="1" cy="1396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>
                      <a:extLst>
                        <a:ext uri="{FF2B5EF4-FFF2-40B4-BE49-F238E27FC236}">
                          <a16:creationId xmlns:a16="http://schemas.microsoft.com/office/drawing/2014/main" id="{AC28D509-B2BC-4B08-91EF-8E907E0577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801083"/>
                      <a:ext cx="1686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5" name="Straight Connector 704">
                      <a:extLst>
                        <a:ext uri="{FF2B5EF4-FFF2-40B4-BE49-F238E27FC236}">
                          <a16:creationId xmlns:a16="http://schemas.microsoft.com/office/drawing/2014/main" id="{937909B4-40EF-46FD-8869-B15BE51B8D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27890" y="3977372"/>
                      <a:ext cx="1686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Straight Connector 705">
                      <a:extLst>
                        <a:ext uri="{FF2B5EF4-FFF2-40B4-BE49-F238E27FC236}">
                          <a16:creationId xmlns:a16="http://schemas.microsoft.com/office/drawing/2014/main" id="{3733C532-A070-4AE8-AADB-EB17680957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93154" y="3799177"/>
                      <a:ext cx="0" cy="257340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Straight Connector 706">
                      <a:extLst>
                        <a:ext uri="{FF2B5EF4-FFF2-40B4-BE49-F238E27FC236}">
                          <a16:creationId xmlns:a16="http://schemas.microsoft.com/office/drawing/2014/main" id="{6F3EF83B-A691-4C79-A681-C7E3AF70DA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45257" y="3554972"/>
                      <a:ext cx="0" cy="49084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Straight Connector 707">
                      <a:extLst>
                        <a:ext uri="{FF2B5EF4-FFF2-40B4-BE49-F238E27FC236}">
                          <a16:creationId xmlns:a16="http://schemas.microsoft.com/office/drawing/2014/main" id="{6E579239-A2E5-4370-95F7-A1A22045E2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8434" y="3799177"/>
                      <a:ext cx="56682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31D055FC-5C6D-49A0-8317-2D08D957D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48124" y="592858"/>
                    <a:ext cx="6507704" cy="714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533DBC14-B164-4FA2-8FBC-F32A181A6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23061" y="1152506"/>
                    <a:ext cx="0" cy="254190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Straight Connector 718">
                    <a:extLst>
                      <a:ext uri="{FF2B5EF4-FFF2-40B4-BE49-F238E27FC236}">
                        <a16:creationId xmlns:a16="http://schemas.microsoft.com/office/drawing/2014/main" id="{062972D2-9233-4B9B-BF07-8DD56B58AF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75461" y="749684"/>
                    <a:ext cx="0" cy="2634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Straight Connector 720">
                    <a:extLst>
                      <a:ext uri="{FF2B5EF4-FFF2-40B4-BE49-F238E27FC236}">
                        <a16:creationId xmlns:a16="http://schemas.microsoft.com/office/drawing/2014/main" id="{96576DA1-1099-40A8-B883-6B5E9705F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96506" y="740776"/>
                    <a:ext cx="14545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>
                    <a:extLst>
                      <a:ext uri="{FF2B5EF4-FFF2-40B4-BE49-F238E27FC236}">
                        <a16:creationId xmlns:a16="http://schemas.microsoft.com/office/drawing/2014/main" id="{33FD2C6F-2899-45C3-A187-E5E77AE26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51028" y="739850"/>
                    <a:ext cx="0" cy="4232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Straight Connector 730">
                    <a:extLst>
                      <a:ext uri="{FF2B5EF4-FFF2-40B4-BE49-F238E27FC236}">
                        <a16:creationId xmlns:a16="http://schemas.microsoft.com/office/drawing/2014/main" id="{5D66EDBB-8181-4940-8B29-4DE9CC28B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76717" y="441384"/>
                    <a:ext cx="0" cy="55665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B3D179E5-5F4F-43B5-960C-43D728450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74370" y="444598"/>
                    <a:ext cx="892905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0F10177B-3C84-4125-8E35-5E6E158AB8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03428" y="441384"/>
                    <a:ext cx="0" cy="502234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6" name="Group 745">
                    <a:extLst>
                      <a:ext uri="{FF2B5EF4-FFF2-40B4-BE49-F238E27FC236}">
                        <a16:creationId xmlns:a16="http://schemas.microsoft.com/office/drawing/2014/main" id="{90FA1FAB-F3A8-4862-B00A-3000D0A1B20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9644499" y="2982099"/>
                    <a:ext cx="882544" cy="445504"/>
                    <a:chOff x="7412399" y="5230435"/>
                    <a:chExt cx="882544" cy="445504"/>
                  </a:xfrm>
                </p:grpSpPr>
                <p:grpSp>
                  <p:nvGrpSpPr>
                    <p:cNvPr id="743" name="Group 742">
                      <a:extLst>
                        <a:ext uri="{FF2B5EF4-FFF2-40B4-BE49-F238E27FC236}">
                          <a16:creationId xmlns:a16="http://schemas.microsoft.com/office/drawing/2014/main" id="{082F5528-C642-4D76-B4BB-B6E82FD65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8752" y="5230435"/>
                      <a:ext cx="876191" cy="445504"/>
                      <a:chOff x="7418752" y="5230435"/>
                      <a:chExt cx="876191" cy="445504"/>
                    </a:xfrm>
                  </p:grpSpPr>
                  <p:sp>
                    <p:nvSpPr>
                      <p:cNvPr id="742" name="Rectangle 741">
                        <a:extLst>
                          <a:ext uri="{FF2B5EF4-FFF2-40B4-BE49-F238E27FC236}">
                            <a16:creationId xmlns:a16="http://schemas.microsoft.com/office/drawing/2014/main" id="{35B5EABC-5C59-4610-ABCC-DD14B096BE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8752" y="5338972"/>
                        <a:ext cx="876191" cy="233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741" name="Oval 740">
                        <a:extLst>
                          <a:ext uri="{FF2B5EF4-FFF2-40B4-BE49-F238E27FC236}">
                            <a16:creationId xmlns:a16="http://schemas.microsoft.com/office/drawing/2014/main" id="{D5859D9D-E089-4E83-B0F0-1A06298B7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9050" y="5230435"/>
                        <a:ext cx="445504" cy="4455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M</a:t>
                        </a:r>
                      </a:p>
                    </p:txBody>
                  </p:sp>
                </p:grpSp>
                <p:sp>
                  <p:nvSpPr>
                    <p:cNvPr id="744" name="TextBox 743">
                      <a:extLst>
                        <a:ext uri="{FF2B5EF4-FFF2-40B4-BE49-F238E27FC236}">
                          <a16:creationId xmlns:a16="http://schemas.microsoft.com/office/drawing/2014/main" id="{46AABFDE-ECF0-435F-BF30-7432503DF7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399" y="5320133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+</a:t>
                      </a:r>
                      <a:endParaRPr lang="en-GB" dirty="0"/>
                    </a:p>
                  </p:txBody>
                </p:sp>
                <p:sp>
                  <p:nvSpPr>
                    <p:cNvPr id="745" name="TextBox 744">
                      <a:extLst>
                        <a:ext uri="{FF2B5EF4-FFF2-40B4-BE49-F238E27FC236}">
                          <a16:creationId xmlns:a16="http://schemas.microsoft.com/office/drawing/2014/main" id="{368A1B17-0E1D-4DA2-8DC3-3F6C354A6A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727" y="5312337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-</a:t>
                      </a:r>
                      <a:endParaRPr lang="en-GB" dirty="0"/>
                    </a:p>
                  </p:txBody>
                </p:sp>
              </p:grpSp>
              <p:grpSp>
                <p:nvGrpSpPr>
                  <p:cNvPr id="751" name="Group 750">
                    <a:extLst>
                      <a:ext uri="{FF2B5EF4-FFF2-40B4-BE49-F238E27FC236}">
                        <a16:creationId xmlns:a16="http://schemas.microsoft.com/office/drawing/2014/main" id="{7A8B57E4-FE9C-41B6-B588-71E19B88D1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368390" y="2982099"/>
                    <a:ext cx="882544" cy="445504"/>
                    <a:chOff x="7412399" y="5230435"/>
                    <a:chExt cx="882544" cy="445504"/>
                  </a:xfrm>
                </p:grpSpPr>
                <p:grpSp>
                  <p:nvGrpSpPr>
                    <p:cNvPr id="752" name="Group 751">
                      <a:extLst>
                        <a:ext uri="{FF2B5EF4-FFF2-40B4-BE49-F238E27FC236}">
                          <a16:creationId xmlns:a16="http://schemas.microsoft.com/office/drawing/2014/main" id="{F5E6A06E-0CDF-4F16-9155-D495D685EA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8752" y="5230435"/>
                      <a:ext cx="876191" cy="445504"/>
                      <a:chOff x="7418752" y="5230435"/>
                      <a:chExt cx="876191" cy="445504"/>
                    </a:xfrm>
                  </p:grpSpPr>
                  <p:sp>
                    <p:nvSpPr>
                      <p:cNvPr id="755" name="Rectangle 754">
                        <a:extLst>
                          <a:ext uri="{FF2B5EF4-FFF2-40B4-BE49-F238E27FC236}">
                            <a16:creationId xmlns:a16="http://schemas.microsoft.com/office/drawing/2014/main" id="{F7BD6D17-7355-4FBC-88A3-A207AB74D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8752" y="5338972"/>
                        <a:ext cx="876191" cy="233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756" name="Oval 755">
                        <a:extLst>
                          <a:ext uri="{FF2B5EF4-FFF2-40B4-BE49-F238E27FC236}">
                            <a16:creationId xmlns:a16="http://schemas.microsoft.com/office/drawing/2014/main" id="{EE666784-593B-4BB8-81BD-A7A57C1A0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9050" y="5230435"/>
                        <a:ext cx="445504" cy="4455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M</a:t>
                        </a:r>
                      </a:p>
                    </p:txBody>
                  </p:sp>
                </p:grpSp>
                <p:sp>
                  <p:nvSpPr>
                    <p:cNvPr id="753" name="TextBox 752">
                      <a:extLst>
                        <a:ext uri="{FF2B5EF4-FFF2-40B4-BE49-F238E27FC236}">
                          <a16:creationId xmlns:a16="http://schemas.microsoft.com/office/drawing/2014/main" id="{F350060F-0523-4A12-813D-BECF7EFE72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399" y="5320133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+</a:t>
                      </a:r>
                      <a:endParaRPr lang="en-GB" dirty="0"/>
                    </a:p>
                  </p:txBody>
                </p:sp>
                <p:sp>
                  <p:nvSpPr>
                    <p:cNvPr id="754" name="TextBox 753">
                      <a:extLst>
                        <a:ext uri="{FF2B5EF4-FFF2-40B4-BE49-F238E27FC236}">
                          <a16:creationId xmlns:a16="http://schemas.microsoft.com/office/drawing/2014/main" id="{F605E0A9-DAC8-4221-B8A1-235E9A6FAF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727" y="5312337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-</a:t>
                      </a:r>
                      <a:endParaRPr lang="en-GB" dirty="0"/>
                    </a:p>
                  </p:txBody>
                </p:sp>
              </p:grpSp>
              <p:grpSp>
                <p:nvGrpSpPr>
                  <p:cNvPr id="757" name="Group 756">
                    <a:extLst>
                      <a:ext uri="{FF2B5EF4-FFF2-40B4-BE49-F238E27FC236}">
                        <a16:creationId xmlns:a16="http://schemas.microsoft.com/office/drawing/2014/main" id="{C22DB5CB-9196-4769-8379-5586608A050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644499" y="1912051"/>
                    <a:ext cx="882544" cy="445504"/>
                    <a:chOff x="7412399" y="5230435"/>
                    <a:chExt cx="882544" cy="445504"/>
                  </a:xfrm>
                </p:grpSpPr>
                <p:grpSp>
                  <p:nvGrpSpPr>
                    <p:cNvPr id="758" name="Group 757">
                      <a:extLst>
                        <a:ext uri="{FF2B5EF4-FFF2-40B4-BE49-F238E27FC236}">
                          <a16:creationId xmlns:a16="http://schemas.microsoft.com/office/drawing/2014/main" id="{0EDB95F6-9796-4E64-B507-4B84B0BE18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8752" y="5230435"/>
                      <a:ext cx="876191" cy="445504"/>
                      <a:chOff x="7418752" y="5230435"/>
                      <a:chExt cx="876191" cy="445504"/>
                    </a:xfrm>
                  </p:grpSpPr>
                  <p:sp>
                    <p:nvSpPr>
                      <p:cNvPr id="761" name="Rectangle 760">
                        <a:extLst>
                          <a:ext uri="{FF2B5EF4-FFF2-40B4-BE49-F238E27FC236}">
                            <a16:creationId xmlns:a16="http://schemas.microsoft.com/office/drawing/2014/main" id="{C6B9A0E7-3D7F-4F3D-B240-E600381A6B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8752" y="5338972"/>
                        <a:ext cx="876191" cy="233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762" name="Oval 761">
                        <a:extLst>
                          <a:ext uri="{FF2B5EF4-FFF2-40B4-BE49-F238E27FC236}">
                            <a16:creationId xmlns:a16="http://schemas.microsoft.com/office/drawing/2014/main" id="{E8E4CA1B-D279-48D6-A880-60C0594D9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9050" y="5230435"/>
                        <a:ext cx="445504" cy="4455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M</a:t>
                        </a:r>
                      </a:p>
                    </p:txBody>
                  </p:sp>
                </p:grpSp>
                <p:sp>
                  <p:nvSpPr>
                    <p:cNvPr id="759" name="TextBox 758">
                      <a:extLst>
                        <a:ext uri="{FF2B5EF4-FFF2-40B4-BE49-F238E27FC236}">
                          <a16:creationId xmlns:a16="http://schemas.microsoft.com/office/drawing/2014/main" id="{A7B42A2C-E22D-4C28-AF8C-6BC60736E2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399" y="5320133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+</a:t>
                      </a:r>
                      <a:endParaRPr lang="en-GB" dirty="0"/>
                    </a:p>
                  </p:txBody>
                </p:sp>
                <p:sp>
                  <p:nvSpPr>
                    <p:cNvPr id="760" name="TextBox 759">
                      <a:extLst>
                        <a:ext uri="{FF2B5EF4-FFF2-40B4-BE49-F238E27FC236}">
                          <a16:creationId xmlns:a16="http://schemas.microsoft.com/office/drawing/2014/main" id="{84B288A1-F4D4-4EC5-A543-26CB5FBF77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727" y="5312337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-</a:t>
                      </a:r>
                      <a:endParaRPr lang="en-GB" dirty="0"/>
                    </a:p>
                  </p:txBody>
                </p:sp>
              </p:grpSp>
              <p:grpSp>
                <p:nvGrpSpPr>
                  <p:cNvPr id="763" name="Group 762">
                    <a:extLst>
                      <a:ext uri="{FF2B5EF4-FFF2-40B4-BE49-F238E27FC236}">
                        <a16:creationId xmlns:a16="http://schemas.microsoft.com/office/drawing/2014/main" id="{933DE16E-7BF4-4F86-900A-6E60856C3BE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8368390" y="1912051"/>
                    <a:ext cx="882544" cy="445504"/>
                    <a:chOff x="7412399" y="5230435"/>
                    <a:chExt cx="882544" cy="445504"/>
                  </a:xfrm>
                </p:grpSpPr>
                <p:grpSp>
                  <p:nvGrpSpPr>
                    <p:cNvPr id="764" name="Group 763">
                      <a:extLst>
                        <a:ext uri="{FF2B5EF4-FFF2-40B4-BE49-F238E27FC236}">
                          <a16:creationId xmlns:a16="http://schemas.microsoft.com/office/drawing/2014/main" id="{F3E8ABF3-2B8E-4378-9AA6-6BA2198B64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8752" y="5230435"/>
                      <a:ext cx="876191" cy="445504"/>
                      <a:chOff x="7418752" y="5230435"/>
                      <a:chExt cx="876191" cy="445504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763A0D-C11F-4AD1-A936-00428D3B4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8752" y="5338972"/>
                        <a:ext cx="876191" cy="233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768" name="Oval 767">
                        <a:extLst>
                          <a:ext uri="{FF2B5EF4-FFF2-40B4-BE49-F238E27FC236}">
                            <a16:creationId xmlns:a16="http://schemas.microsoft.com/office/drawing/2014/main" id="{4523AD31-D244-4A88-87F5-546B241B6E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9050" y="5230435"/>
                        <a:ext cx="445504" cy="44550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M</a:t>
                        </a:r>
                      </a:p>
                    </p:txBody>
                  </p:sp>
                </p:grpSp>
                <p:sp>
                  <p:nvSpPr>
                    <p:cNvPr id="765" name="TextBox 764">
                      <a:extLst>
                        <a:ext uri="{FF2B5EF4-FFF2-40B4-BE49-F238E27FC236}">
                          <a16:creationId xmlns:a16="http://schemas.microsoft.com/office/drawing/2014/main" id="{9F7D2727-B673-4DA0-9572-56D1C7123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399" y="5320133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+</a:t>
                      </a:r>
                      <a:endParaRPr lang="en-GB" dirty="0"/>
                    </a:p>
                  </p:txBody>
                </p:sp>
                <p:sp>
                  <p:nvSpPr>
                    <p:cNvPr id="766" name="TextBox 765">
                      <a:extLst>
                        <a:ext uri="{FF2B5EF4-FFF2-40B4-BE49-F238E27FC236}">
                          <a16:creationId xmlns:a16="http://schemas.microsoft.com/office/drawing/2014/main" id="{F9E1F6F7-B38C-443B-8BDE-11F3F30509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727" y="5312337"/>
                      <a:ext cx="216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200" dirty="0"/>
                        <a:t>-</a:t>
                      </a:r>
                      <a:endParaRPr lang="en-GB" dirty="0"/>
                    </a:p>
                  </p:txBody>
                </p:sp>
              </p:grpSp>
              <p:cxnSp>
                <p:nvCxnSpPr>
                  <p:cNvPr id="772" name="Straight Connector 771">
                    <a:extLst>
                      <a:ext uri="{FF2B5EF4-FFF2-40B4-BE49-F238E27FC236}">
                        <a16:creationId xmlns:a16="http://schemas.microsoft.com/office/drawing/2014/main" id="{17B83D44-AA13-49C3-94BA-F31450BC13FD}"/>
                      </a:ext>
                    </a:extLst>
                  </p:cNvPr>
                  <p:cNvCxnSpPr>
                    <a:cxnSpLocks/>
                    <a:endCxn id="765" idx="1"/>
                  </p:cNvCxnSpPr>
                  <p:nvPr/>
                </p:nvCxnSpPr>
                <p:spPr>
                  <a:xfrm flipV="1">
                    <a:off x="8811962" y="2576075"/>
                    <a:ext cx="3146" cy="548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>
                    <a:extLst>
                      <a:ext uri="{FF2B5EF4-FFF2-40B4-BE49-F238E27FC236}">
                        <a16:creationId xmlns:a16="http://schemas.microsoft.com/office/drawing/2014/main" id="{EFD57C18-AE0E-4130-946B-6DA84700EB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17120" y="2627069"/>
                    <a:ext cx="158630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2" name="Straight Connector 781">
                    <a:extLst>
                      <a:ext uri="{FF2B5EF4-FFF2-40B4-BE49-F238E27FC236}">
                        <a16:creationId xmlns:a16="http://schemas.microsoft.com/office/drawing/2014/main" id="{386F425B-1F8D-42F8-8760-66E3BEDCAE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04560" y="3710587"/>
                    <a:ext cx="158630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2A9EABEF-C5CE-44F7-B335-F08F226FEF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805231" y="3654679"/>
                    <a:ext cx="1960" cy="573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6BF0577A-1BA2-49B0-9598-6B41A6AD6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100637" y="3645143"/>
                    <a:ext cx="1960" cy="573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Straight Connector 784">
                    <a:extLst>
                      <a:ext uri="{FF2B5EF4-FFF2-40B4-BE49-F238E27FC236}">
                        <a16:creationId xmlns:a16="http://schemas.microsoft.com/office/drawing/2014/main" id="{16D6E9EE-321B-40C6-8323-5714A8D18F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86344" y="2573555"/>
                    <a:ext cx="1960" cy="573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>
                    <a:extLst>
                      <a:ext uri="{FF2B5EF4-FFF2-40B4-BE49-F238E27FC236}">
                        <a16:creationId xmlns:a16="http://schemas.microsoft.com/office/drawing/2014/main" id="{CEDA077E-EB87-4395-B7DC-C52F6B8CBB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21891" y="2889014"/>
                    <a:ext cx="35753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>
                    <a:extLst>
                      <a:ext uri="{FF2B5EF4-FFF2-40B4-BE49-F238E27FC236}">
                        <a16:creationId xmlns:a16="http://schemas.microsoft.com/office/drawing/2014/main" id="{FF1332C9-21E5-4A02-925A-A38939A0D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931472" y="1817865"/>
                    <a:ext cx="347950" cy="16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>
                    <a:extLst>
                      <a:ext uri="{FF2B5EF4-FFF2-40B4-BE49-F238E27FC236}">
                        <a16:creationId xmlns:a16="http://schemas.microsoft.com/office/drawing/2014/main" id="{909C25E6-6899-44E7-85A2-1C3C1A0CE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03312" y="1836906"/>
                    <a:ext cx="26198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>
                    <a:extLst>
                      <a:ext uri="{FF2B5EF4-FFF2-40B4-BE49-F238E27FC236}">
                        <a16:creationId xmlns:a16="http://schemas.microsoft.com/office/drawing/2014/main" id="{CB846E61-019D-4DAE-9BD3-17A47EE124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03312" y="2879710"/>
                    <a:ext cx="26198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8" name="Group 807">
                    <a:extLst>
                      <a:ext uri="{FF2B5EF4-FFF2-40B4-BE49-F238E27FC236}">
                        <a16:creationId xmlns:a16="http://schemas.microsoft.com/office/drawing/2014/main" id="{2934E5CE-A3BD-4E08-A3C3-9BED5341A98D}"/>
                      </a:ext>
                    </a:extLst>
                  </p:cNvPr>
                  <p:cNvGrpSpPr/>
                  <p:nvPr/>
                </p:nvGrpSpPr>
                <p:grpSpPr>
                  <a:xfrm>
                    <a:off x="7365435" y="1098454"/>
                    <a:ext cx="299570" cy="135289"/>
                    <a:chOff x="5123143" y="818415"/>
                    <a:chExt cx="878229" cy="338844"/>
                  </a:xfrm>
                </p:grpSpPr>
                <p:cxnSp>
                  <p:nvCxnSpPr>
                    <p:cNvPr id="796" name="Straight Connector 795">
                      <a:extLst>
                        <a:ext uri="{FF2B5EF4-FFF2-40B4-BE49-F238E27FC236}">
                          <a16:creationId xmlns:a16="http://schemas.microsoft.com/office/drawing/2014/main" id="{27DB3FE5-723B-4997-8B2F-D232005CB3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91138" y="82519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5F27C060-F54C-49FA-BCEC-938DC95C95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2178" y="820888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C4E39A39-8976-4C46-8A0E-87BF2DA34B6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472113" y="829944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13669298-8224-4084-A349-0A0CA7C4B7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62600" y="82575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F0CD6951-513E-4AD7-A7AD-4DEA965EAAF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652843" y="818416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>
                      <a:extLst>
                        <a:ext uri="{FF2B5EF4-FFF2-40B4-BE49-F238E27FC236}">
                          <a16:creationId xmlns:a16="http://schemas.microsoft.com/office/drawing/2014/main" id="{40AFD00D-56CB-4032-AE7E-2F0E38A594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49557" y="818415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2" name="Straight Connector 801">
                      <a:extLst>
                        <a:ext uri="{FF2B5EF4-FFF2-40B4-BE49-F238E27FC236}">
                          <a16:creationId xmlns:a16="http://schemas.microsoft.com/office/drawing/2014/main" id="{72B97C8C-845A-4094-A3E2-4BF51F98D2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39492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Straight Connector 803">
                      <a:extLst>
                        <a:ext uri="{FF2B5EF4-FFF2-40B4-BE49-F238E27FC236}">
                          <a16:creationId xmlns:a16="http://schemas.microsoft.com/office/drawing/2014/main" id="{11DF68F4-C36D-423E-A9F4-D5E7B1CEE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29779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>
                      <a:extLst>
                        <a:ext uri="{FF2B5EF4-FFF2-40B4-BE49-F238E27FC236}">
                          <a16:creationId xmlns:a16="http://schemas.microsoft.com/office/drawing/2014/main" id="{3BD89B07-98B9-475F-B948-6CE3A1393C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894736" y="95145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>
                      <a:extLst>
                        <a:ext uri="{FF2B5EF4-FFF2-40B4-BE49-F238E27FC236}">
                          <a16:creationId xmlns:a16="http://schemas.microsoft.com/office/drawing/2014/main" id="{06088599-DB12-442A-9082-4C9337D8D5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23143" y="95888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9" name="Straight Connector 808">
                    <a:extLst>
                      <a:ext uri="{FF2B5EF4-FFF2-40B4-BE49-F238E27FC236}">
                        <a16:creationId xmlns:a16="http://schemas.microsoft.com/office/drawing/2014/main" id="{536C2BB2-7B56-44BA-9EC4-9181895C3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46819" y="1152505"/>
                    <a:ext cx="67624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B0A8A8FB-C73A-46BF-B307-66A18EE0A6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3400" y="592695"/>
                    <a:ext cx="0" cy="55887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8A7B6678-6622-4F3B-A11B-602E874512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23400" y="1157804"/>
                    <a:ext cx="3420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11AD7AE0-50ED-4E15-B7E7-66D6AAB69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46818" y="744921"/>
                    <a:ext cx="4991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5" name="Group 814">
                    <a:extLst>
                      <a:ext uri="{FF2B5EF4-FFF2-40B4-BE49-F238E27FC236}">
                        <a16:creationId xmlns:a16="http://schemas.microsoft.com/office/drawing/2014/main" id="{4A9936ED-9DFE-4177-BDB7-BABBF3A1DF37}"/>
                      </a:ext>
                    </a:extLst>
                  </p:cNvPr>
                  <p:cNvGrpSpPr/>
                  <p:nvPr/>
                </p:nvGrpSpPr>
                <p:grpSpPr>
                  <a:xfrm>
                    <a:off x="7354252" y="688323"/>
                    <a:ext cx="299570" cy="135289"/>
                    <a:chOff x="5123143" y="818415"/>
                    <a:chExt cx="878229" cy="338844"/>
                  </a:xfrm>
                </p:grpSpPr>
                <p:cxnSp>
                  <p:nvCxnSpPr>
                    <p:cNvPr id="816" name="Straight Connector 815">
                      <a:extLst>
                        <a:ext uri="{FF2B5EF4-FFF2-40B4-BE49-F238E27FC236}">
                          <a16:creationId xmlns:a16="http://schemas.microsoft.com/office/drawing/2014/main" id="{79DCD2CD-4A8F-4857-80F4-94664ED8996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91138" y="82519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7" name="Straight Connector 816">
                      <a:extLst>
                        <a:ext uri="{FF2B5EF4-FFF2-40B4-BE49-F238E27FC236}">
                          <a16:creationId xmlns:a16="http://schemas.microsoft.com/office/drawing/2014/main" id="{0F0C6046-55E9-4C41-9DE2-0F840D46A1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2178" y="820888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8" name="Straight Connector 817">
                      <a:extLst>
                        <a:ext uri="{FF2B5EF4-FFF2-40B4-BE49-F238E27FC236}">
                          <a16:creationId xmlns:a16="http://schemas.microsoft.com/office/drawing/2014/main" id="{5E546ACD-56D8-4080-8ACF-8D3B0B93D5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472113" y="829944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9" name="Straight Connector 818">
                      <a:extLst>
                        <a:ext uri="{FF2B5EF4-FFF2-40B4-BE49-F238E27FC236}">
                          <a16:creationId xmlns:a16="http://schemas.microsoft.com/office/drawing/2014/main" id="{22E97348-D6AB-4EAC-BCA2-0E48F7A6D5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62600" y="82575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Straight Connector 819">
                      <a:extLst>
                        <a:ext uri="{FF2B5EF4-FFF2-40B4-BE49-F238E27FC236}">
                          <a16:creationId xmlns:a16="http://schemas.microsoft.com/office/drawing/2014/main" id="{CDB95B92-DC54-4E3C-B714-1244F51A78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652843" y="818416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Straight Connector 820">
                      <a:extLst>
                        <a:ext uri="{FF2B5EF4-FFF2-40B4-BE49-F238E27FC236}">
                          <a16:creationId xmlns:a16="http://schemas.microsoft.com/office/drawing/2014/main" id="{E68CBFAC-40A7-4C21-A367-8AD2D4B9BD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49557" y="818415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2" name="Straight Connector 821">
                      <a:extLst>
                        <a:ext uri="{FF2B5EF4-FFF2-40B4-BE49-F238E27FC236}">
                          <a16:creationId xmlns:a16="http://schemas.microsoft.com/office/drawing/2014/main" id="{F1976DB7-EADF-456D-B668-29ABA177F4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39492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3" name="Straight Connector 822">
                      <a:extLst>
                        <a:ext uri="{FF2B5EF4-FFF2-40B4-BE49-F238E27FC236}">
                          <a16:creationId xmlns:a16="http://schemas.microsoft.com/office/drawing/2014/main" id="{68516DD7-9179-4F97-A0AA-C2C66B2141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29779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4" name="Straight Connector 823">
                      <a:extLst>
                        <a:ext uri="{FF2B5EF4-FFF2-40B4-BE49-F238E27FC236}">
                          <a16:creationId xmlns:a16="http://schemas.microsoft.com/office/drawing/2014/main" id="{095E4544-A575-4473-B177-E930F3FC2C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894736" y="95145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5" name="Straight Connector 824">
                      <a:extLst>
                        <a:ext uri="{FF2B5EF4-FFF2-40B4-BE49-F238E27FC236}">
                          <a16:creationId xmlns:a16="http://schemas.microsoft.com/office/drawing/2014/main" id="{DF12E820-E8A8-4A22-A2E0-A8F1083B2F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23143" y="95888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6" name="Straight Connector 825">
                    <a:extLst>
                      <a:ext uri="{FF2B5EF4-FFF2-40B4-BE49-F238E27FC236}">
                        <a16:creationId xmlns:a16="http://schemas.microsoft.com/office/drawing/2014/main" id="{ED829E96-D813-4964-8B85-E21D89F385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23399" y="744613"/>
                    <a:ext cx="3420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4153DD5D-9C09-4AF8-95D5-5D272D413424}"/>
                      </a:ext>
                    </a:extLst>
                  </p:cNvPr>
                  <p:cNvGrpSpPr/>
                  <p:nvPr/>
                </p:nvGrpSpPr>
                <p:grpSpPr>
                  <a:xfrm>
                    <a:off x="8552154" y="1097746"/>
                    <a:ext cx="299570" cy="135289"/>
                    <a:chOff x="5123143" y="818415"/>
                    <a:chExt cx="878229" cy="338844"/>
                  </a:xfrm>
                </p:grpSpPr>
                <p:cxnSp>
                  <p:nvCxnSpPr>
                    <p:cNvPr id="829" name="Straight Connector 828">
                      <a:extLst>
                        <a:ext uri="{FF2B5EF4-FFF2-40B4-BE49-F238E27FC236}">
                          <a16:creationId xmlns:a16="http://schemas.microsoft.com/office/drawing/2014/main" id="{18BCD9FC-7703-4F93-9D7A-1E795E283CF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91138" y="82519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0" name="Straight Connector 829">
                      <a:extLst>
                        <a:ext uri="{FF2B5EF4-FFF2-40B4-BE49-F238E27FC236}">
                          <a16:creationId xmlns:a16="http://schemas.microsoft.com/office/drawing/2014/main" id="{FF695B6D-DE55-492B-8FFA-B23818B038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2178" y="820888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Straight Connector 830">
                      <a:extLst>
                        <a:ext uri="{FF2B5EF4-FFF2-40B4-BE49-F238E27FC236}">
                          <a16:creationId xmlns:a16="http://schemas.microsoft.com/office/drawing/2014/main" id="{A0FC5EFF-3780-4810-90C2-F3AB3AC7E9A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472113" y="829944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2" name="Straight Connector 831">
                      <a:extLst>
                        <a:ext uri="{FF2B5EF4-FFF2-40B4-BE49-F238E27FC236}">
                          <a16:creationId xmlns:a16="http://schemas.microsoft.com/office/drawing/2014/main" id="{0DBF3719-F020-4F47-BEBA-BFDAA59009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62600" y="82575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3" name="Straight Connector 832">
                      <a:extLst>
                        <a:ext uri="{FF2B5EF4-FFF2-40B4-BE49-F238E27FC236}">
                          <a16:creationId xmlns:a16="http://schemas.microsoft.com/office/drawing/2014/main" id="{F28D372B-4813-46A0-9C56-55E0E02E15F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652843" y="818416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4" name="Straight Connector 833">
                      <a:extLst>
                        <a:ext uri="{FF2B5EF4-FFF2-40B4-BE49-F238E27FC236}">
                          <a16:creationId xmlns:a16="http://schemas.microsoft.com/office/drawing/2014/main" id="{54782859-62C7-4BA8-8A5F-1B5013BA9D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49557" y="818415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5" name="Straight Connector 834">
                      <a:extLst>
                        <a:ext uri="{FF2B5EF4-FFF2-40B4-BE49-F238E27FC236}">
                          <a16:creationId xmlns:a16="http://schemas.microsoft.com/office/drawing/2014/main" id="{025636E3-0E5B-4324-B60A-66B8E24953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39492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6" name="Straight Connector 835">
                      <a:extLst>
                        <a:ext uri="{FF2B5EF4-FFF2-40B4-BE49-F238E27FC236}">
                          <a16:creationId xmlns:a16="http://schemas.microsoft.com/office/drawing/2014/main" id="{D45D3110-4EB7-4F76-99B5-FAC0A2C013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29779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7" name="Straight Connector 836">
                      <a:extLst>
                        <a:ext uri="{FF2B5EF4-FFF2-40B4-BE49-F238E27FC236}">
                          <a16:creationId xmlns:a16="http://schemas.microsoft.com/office/drawing/2014/main" id="{15E39C1E-9301-4A77-BE2A-FC3D6C41A5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894736" y="95145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8" name="Straight Connector 837">
                      <a:extLst>
                        <a:ext uri="{FF2B5EF4-FFF2-40B4-BE49-F238E27FC236}">
                          <a16:creationId xmlns:a16="http://schemas.microsoft.com/office/drawing/2014/main" id="{260F0465-C9AD-40D7-9147-9706F5FA06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23143" y="95888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40" name="Straight Connector 839">
                    <a:extLst>
                      <a:ext uri="{FF2B5EF4-FFF2-40B4-BE49-F238E27FC236}">
                        <a16:creationId xmlns:a16="http://schemas.microsoft.com/office/drawing/2014/main" id="{3FFB728D-E526-4F6C-A27A-7090A06A1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08612" y="1150864"/>
                    <a:ext cx="26172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4563563B-5B37-4790-91F3-58CF8CD39616}"/>
                      </a:ext>
                    </a:extLst>
                  </p:cNvPr>
                  <p:cNvGrpSpPr/>
                  <p:nvPr/>
                </p:nvGrpSpPr>
                <p:grpSpPr>
                  <a:xfrm>
                    <a:off x="8533654" y="687967"/>
                    <a:ext cx="299570" cy="135289"/>
                    <a:chOff x="5123143" y="818415"/>
                    <a:chExt cx="878229" cy="338844"/>
                  </a:xfrm>
                </p:grpSpPr>
                <p:cxnSp>
                  <p:nvCxnSpPr>
                    <p:cNvPr id="842" name="Straight Connector 841">
                      <a:extLst>
                        <a:ext uri="{FF2B5EF4-FFF2-40B4-BE49-F238E27FC236}">
                          <a16:creationId xmlns:a16="http://schemas.microsoft.com/office/drawing/2014/main" id="{4648A94C-83C4-4D3D-AC8C-40BE452939B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91138" y="82519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3" name="Straight Connector 842">
                      <a:extLst>
                        <a:ext uri="{FF2B5EF4-FFF2-40B4-BE49-F238E27FC236}">
                          <a16:creationId xmlns:a16="http://schemas.microsoft.com/office/drawing/2014/main" id="{AD1396C7-3F28-4047-8DE6-33BE70EB90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2178" y="820888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4" name="Straight Connector 843">
                      <a:extLst>
                        <a:ext uri="{FF2B5EF4-FFF2-40B4-BE49-F238E27FC236}">
                          <a16:creationId xmlns:a16="http://schemas.microsoft.com/office/drawing/2014/main" id="{9D122941-B3D6-4608-BA58-7D7D3F4EC84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472113" y="829944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5" name="Straight Connector 844">
                      <a:extLst>
                        <a:ext uri="{FF2B5EF4-FFF2-40B4-BE49-F238E27FC236}">
                          <a16:creationId xmlns:a16="http://schemas.microsoft.com/office/drawing/2014/main" id="{4B4E0EC1-AF61-4F7F-9941-597724F0BD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62600" y="825750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6" name="Straight Connector 845">
                      <a:extLst>
                        <a:ext uri="{FF2B5EF4-FFF2-40B4-BE49-F238E27FC236}">
                          <a16:creationId xmlns:a16="http://schemas.microsoft.com/office/drawing/2014/main" id="{2C69E66D-F346-4E52-8401-C0402910E00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652843" y="818416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7" name="Straight Connector 846">
                      <a:extLst>
                        <a:ext uri="{FF2B5EF4-FFF2-40B4-BE49-F238E27FC236}">
                          <a16:creationId xmlns:a16="http://schemas.microsoft.com/office/drawing/2014/main" id="{22CA455E-D495-45E4-95CA-0E96CB4FB3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49557" y="818415"/>
                      <a:ext cx="90487" cy="3273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8" name="Straight Connector 847">
                      <a:extLst>
                        <a:ext uri="{FF2B5EF4-FFF2-40B4-BE49-F238E27FC236}">
                          <a16:creationId xmlns:a16="http://schemas.microsoft.com/office/drawing/2014/main" id="{1186F90A-EB2F-48F7-815B-CDC3231FE8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39492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9" name="Straight Connector 848">
                      <a:extLst>
                        <a:ext uri="{FF2B5EF4-FFF2-40B4-BE49-F238E27FC236}">
                          <a16:creationId xmlns:a16="http://schemas.microsoft.com/office/drawing/2014/main" id="{E275388C-BF4B-4123-B7E5-E487B6C69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29779" y="951453"/>
                      <a:ext cx="55243" cy="19983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0" name="Straight Connector 849">
                      <a:extLst>
                        <a:ext uri="{FF2B5EF4-FFF2-40B4-BE49-F238E27FC236}">
                          <a16:creationId xmlns:a16="http://schemas.microsoft.com/office/drawing/2014/main" id="{C4CC9F57-EF46-4585-A3D5-06C47AFCE0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894736" y="95145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1" name="Straight Connector 850">
                      <a:extLst>
                        <a:ext uri="{FF2B5EF4-FFF2-40B4-BE49-F238E27FC236}">
                          <a16:creationId xmlns:a16="http://schemas.microsoft.com/office/drawing/2014/main" id="{B62D8D48-AA34-45EA-9513-EC335CB17A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23143" y="958883"/>
                      <a:ext cx="1066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53" name="Straight Connector 852">
                    <a:extLst>
                      <a:ext uri="{FF2B5EF4-FFF2-40B4-BE49-F238E27FC236}">
                        <a16:creationId xmlns:a16="http://schemas.microsoft.com/office/drawing/2014/main" id="{F7741EB2-4527-4385-968B-4D60ED07B0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50095" y="744921"/>
                    <a:ext cx="80174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880AD4DB-7AEE-4BCC-B220-0B2B82C685DE}"/>
                      </a:ext>
                    </a:extLst>
                  </p:cNvPr>
                  <p:cNvSpPr/>
                  <p:nvPr/>
                </p:nvSpPr>
                <p:spPr>
                  <a:xfrm>
                    <a:off x="4482794" y="2441697"/>
                    <a:ext cx="695024" cy="582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E475ABA2-4707-43AD-BDBA-AAEF42E8E6EA}"/>
                      </a:ext>
                    </a:extLst>
                  </p:cNvPr>
                  <p:cNvSpPr/>
                  <p:nvPr/>
                </p:nvSpPr>
                <p:spPr>
                  <a:xfrm>
                    <a:off x="4479653" y="1440199"/>
                    <a:ext cx="695166" cy="582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59" name="Straight Connector 858">
                    <a:extLst>
                      <a:ext uri="{FF2B5EF4-FFF2-40B4-BE49-F238E27FC236}">
                        <a16:creationId xmlns:a16="http://schemas.microsoft.com/office/drawing/2014/main" id="{E7C3FF43-4AF1-4C58-8789-A3A0753F5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76987" y="1895398"/>
                    <a:ext cx="0" cy="10147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Straight Connector 861">
                    <a:extLst>
                      <a:ext uri="{FF2B5EF4-FFF2-40B4-BE49-F238E27FC236}">
                        <a16:creationId xmlns:a16="http://schemas.microsoft.com/office/drawing/2014/main" id="{8C5FA59C-EC0F-4872-AA4D-385854CC6C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4819" y="1900843"/>
                    <a:ext cx="30216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Straight Connector 863">
                    <a:extLst>
                      <a:ext uri="{FF2B5EF4-FFF2-40B4-BE49-F238E27FC236}">
                        <a16:creationId xmlns:a16="http://schemas.microsoft.com/office/drawing/2014/main" id="{163A755E-FD44-4E89-9A19-082D38FD39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29387" y="600002"/>
                    <a:ext cx="0" cy="11234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Straight Connector 865">
                    <a:extLst>
                      <a:ext uri="{FF2B5EF4-FFF2-40B4-BE49-F238E27FC236}">
                        <a16:creationId xmlns:a16="http://schemas.microsoft.com/office/drawing/2014/main" id="{DF9CDF6D-5F8D-48D7-81ED-D720840B9F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1733" y="2746176"/>
                    <a:ext cx="461140" cy="272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Straight Connector 870">
                    <a:extLst>
                      <a:ext uri="{FF2B5EF4-FFF2-40B4-BE49-F238E27FC236}">
                        <a16:creationId xmlns:a16="http://schemas.microsoft.com/office/drawing/2014/main" id="{02FAC691-D612-41A8-9FBF-1970657787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4819" y="1726745"/>
                    <a:ext cx="45457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Straight Connector 873">
                    <a:extLst>
                      <a:ext uri="{FF2B5EF4-FFF2-40B4-BE49-F238E27FC236}">
                        <a16:creationId xmlns:a16="http://schemas.microsoft.com/office/drawing/2014/main" id="{F92F34F7-105C-467C-B5D1-C4A38503C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74139" y="1572135"/>
                    <a:ext cx="0" cy="18930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Straight Connector 877">
                    <a:extLst>
                      <a:ext uri="{FF2B5EF4-FFF2-40B4-BE49-F238E27FC236}">
                        <a16:creationId xmlns:a16="http://schemas.microsoft.com/office/drawing/2014/main" id="{F5441D28-A102-4591-8CFC-2A6A8ABFF0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4819" y="1572135"/>
                    <a:ext cx="5993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Straight Connector 880">
                    <a:extLst>
                      <a:ext uri="{FF2B5EF4-FFF2-40B4-BE49-F238E27FC236}">
                        <a16:creationId xmlns:a16="http://schemas.microsoft.com/office/drawing/2014/main" id="{83DC7FCD-B832-4B26-BD85-05F3E3D6BC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23304" y="2558253"/>
                    <a:ext cx="0" cy="103789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>
                    <a:extLst>
                      <a:ext uri="{FF2B5EF4-FFF2-40B4-BE49-F238E27FC236}">
                        <a16:creationId xmlns:a16="http://schemas.microsoft.com/office/drawing/2014/main" id="{201E4F2C-12F5-46AA-8A24-2C6FD23E4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74819" y="2558252"/>
                    <a:ext cx="14848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9AC6177B-0594-4067-AC70-EB5BA0B8C8A7}"/>
                      </a:ext>
                    </a:extLst>
                  </p:cNvPr>
                  <p:cNvSpPr/>
                  <p:nvPr/>
                </p:nvSpPr>
                <p:spPr>
                  <a:xfrm>
                    <a:off x="5249061" y="4776377"/>
                    <a:ext cx="1504141" cy="6873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AC71AFAC-5942-4A85-9FFA-63B599630C52}"/>
                      </a:ext>
                    </a:extLst>
                  </p:cNvPr>
                  <p:cNvSpPr/>
                  <p:nvPr/>
                </p:nvSpPr>
                <p:spPr>
                  <a:xfrm>
                    <a:off x="5244718" y="5547443"/>
                    <a:ext cx="1504141" cy="6873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8532062C-53C6-4841-8429-F85DFE52DEF9}"/>
                      </a:ext>
                    </a:extLst>
                  </p:cNvPr>
                  <p:cNvSpPr/>
                  <p:nvPr/>
                </p:nvSpPr>
                <p:spPr>
                  <a:xfrm>
                    <a:off x="8621824" y="5165847"/>
                    <a:ext cx="921418" cy="5383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96" name="Straight Connector 895">
                    <a:extLst>
                      <a:ext uri="{FF2B5EF4-FFF2-40B4-BE49-F238E27FC236}">
                        <a16:creationId xmlns:a16="http://schemas.microsoft.com/office/drawing/2014/main" id="{68227977-A9B1-47D9-8123-A3365D3AB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55828" y="593785"/>
                    <a:ext cx="0" cy="44174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>
                    <a:extLst>
                      <a:ext uri="{FF2B5EF4-FFF2-40B4-BE49-F238E27FC236}">
                        <a16:creationId xmlns:a16="http://schemas.microsoft.com/office/drawing/2014/main" id="{8DE3A84B-6FDD-4CD8-BAF6-90430F4146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13452" y="5004659"/>
                    <a:ext cx="0" cy="16118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>
                    <a:extLst>
                      <a:ext uri="{FF2B5EF4-FFF2-40B4-BE49-F238E27FC236}">
                        <a16:creationId xmlns:a16="http://schemas.microsoft.com/office/drawing/2014/main" id="{CB5E54A5-E99E-449B-924E-10CC19A07E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113452" y="5004659"/>
                    <a:ext cx="14423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2" name="Straight Connector 901">
                    <a:extLst>
                      <a:ext uri="{FF2B5EF4-FFF2-40B4-BE49-F238E27FC236}">
                        <a16:creationId xmlns:a16="http://schemas.microsoft.com/office/drawing/2014/main" id="{C1E1889C-F113-4A1F-BD07-D7E2CD32A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43242" y="5463730"/>
                    <a:ext cx="86018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>
                    <a:extLst>
                      <a:ext uri="{FF2B5EF4-FFF2-40B4-BE49-F238E27FC236}">
                        <a16:creationId xmlns:a16="http://schemas.microsoft.com/office/drawing/2014/main" id="{E601C5A1-FF89-43CF-AA4E-2FC3E1177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75094" y="5463730"/>
                    <a:ext cx="155121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6" name="Straight Connector 905">
                    <a:extLst>
                      <a:ext uri="{FF2B5EF4-FFF2-40B4-BE49-F238E27FC236}">
                        <a16:creationId xmlns:a16="http://schemas.microsoft.com/office/drawing/2014/main" id="{200A7553-2FA5-4579-AE3A-43B3BBB70F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48859" y="5091705"/>
                    <a:ext cx="33171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>
                    <a:extLst>
                      <a:ext uri="{FF2B5EF4-FFF2-40B4-BE49-F238E27FC236}">
                        <a16:creationId xmlns:a16="http://schemas.microsoft.com/office/drawing/2014/main" id="{AA4D5829-D567-49B1-B7A4-B37A69A1F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48859" y="5898952"/>
                    <a:ext cx="33171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>
                    <a:extLst>
                      <a:ext uri="{FF2B5EF4-FFF2-40B4-BE49-F238E27FC236}">
                        <a16:creationId xmlns:a16="http://schemas.microsoft.com/office/drawing/2014/main" id="{A7BBDACA-F866-46F3-BF9D-EF2552137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79575" y="5085253"/>
                    <a:ext cx="0" cy="80586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>
                    <a:extLst>
                      <a:ext uri="{FF2B5EF4-FFF2-40B4-BE49-F238E27FC236}">
                        <a16:creationId xmlns:a16="http://schemas.microsoft.com/office/drawing/2014/main" id="{668EF169-7F11-42DA-8DA5-B698E331EA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42759" y="6101207"/>
                    <a:ext cx="48025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6" name="Straight Connector 915">
                    <a:extLst>
                      <a:ext uri="{FF2B5EF4-FFF2-40B4-BE49-F238E27FC236}">
                        <a16:creationId xmlns:a16="http://schemas.microsoft.com/office/drawing/2014/main" id="{654DF507-9743-432C-A184-987D548CE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63432" y="5319437"/>
                    <a:ext cx="45957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8" name="Straight Connector 917">
                    <a:extLst>
                      <a:ext uri="{FF2B5EF4-FFF2-40B4-BE49-F238E27FC236}">
                        <a16:creationId xmlns:a16="http://schemas.microsoft.com/office/drawing/2014/main" id="{EDBA3F4D-D9AA-4C38-9E61-2DBD1C050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011" y="5004659"/>
                    <a:ext cx="0" cy="109654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1" name="Straight Connector 920">
                    <a:extLst>
                      <a:ext uri="{FF2B5EF4-FFF2-40B4-BE49-F238E27FC236}">
                        <a16:creationId xmlns:a16="http://schemas.microsoft.com/office/drawing/2014/main" id="{3BF9CEE1-038C-4517-B44B-CF5E2327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23012" y="5006802"/>
                    <a:ext cx="18872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>
                    <a:extLst>
                      <a:ext uri="{FF2B5EF4-FFF2-40B4-BE49-F238E27FC236}">
                        <a16:creationId xmlns:a16="http://schemas.microsoft.com/office/drawing/2014/main" id="{F089784D-DABF-44C6-9A05-C024BCE67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63327" y="3222754"/>
                    <a:ext cx="0" cy="245511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>
                    <a:extLst>
                      <a:ext uri="{FF2B5EF4-FFF2-40B4-BE49-F238E27FC236}">
                        <a16:creationId xmlns:a16="http://schemas.microsoft.com/office/drawing/2014/main" id="{DFF3BB6B-C581-4493-87C5-573003B2E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18250" y="2777773"/>
                    <a:ext cx="0" cy="20810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>
                    <a:extLst>
                      <a:ext uri="{FF2B5EF4-FFF2-40B4-BE49-F238E27FC236}">
                        <a16:creationId xmlns:a16="http://schemas.microsoft.com/office/drawing/2014/main" id="{43EC4705-3FBB-480B-A861-9391DF226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48859" y="4863580"/>
                    <a:ext cx="126939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>
                    <a:extLst>
                      <a:ext uri="{FF2B5EF4-FFF2-40B4-BE49-F238E27FC236}">
                        <a16:creationId xmlns:a16="http://schemas.microsoft.com/office/drawing/2014/main" id="{325FEE36-A7DC-406E-96F5-FC09FEA3A4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50854" y="5677868"/>
                    <a:ext cx="141247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0" name="TextBox 959">
                  <a:extLst>
                    <a:ext uri="{FF2B5EF4-FFF2-40B4-BE49-F238E27FC236}">
                      <a16:creationId xmlns:a16="http://schemas.microsoft.com/office/drawing/2014/main" id="{8D65DDAB-974B-4C0F-BDD8-FF38595A7AD3}"/>
                    </a:ext>
                  </a:extLst>
                </p:cNvPr>
                <p:cNvSpPr txBox="1"/>
                <p:nvPr/>
              </p:nvSpPr>
              <p:spPr>
                <a:xfrm>
                  <a:off x="6096001" y="1572135"/>
                  <a:ext cx="10131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Genuino 101</a:t>
                  </a:r>
                </a:p>
              </p:txBody>
            </p:sp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F00BCFC0-57ED-4CB7-83F7-B673866788A1}"/>
                    </a:ext>
                  </a:extLst>
                </p:cNvPr>
                <p:cNvSpPr txBox="1"/>
                <p:nvPr/>
              </p:nvSpPr>
              <p:spPr>
                <a:xfrm>
                  <a:off x="1871417" y="1582638"/>
                  <a:ext cx="10131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Arduino Uno</a:t>
                  </a:r>
                </a:p>
              </p:txBody>
            </p:sp>
            <p:sp>
              <p:nvSpPr>
                <p:cNvPr id="963" name="TextBox 962">
                  <a:extLst>
                    <a:ext uri="{FF2B5EF4-FFF2-40B4-BE49-F238E27FC236}">
                      <a16:creationId xmlns:a16="http://schemas.microsoft.com/office/drawing/2014/main" id="{3A68CA7F-641A-4DC4-97A7-CA2460B17B17}"/>
                    </a:ext>
                  </a:extLst>
                </p:cNvPr>
                <p:cNvSpPr txBox="1"/>
                <p:nvPr/>
              </p:nvSpPr>
              <p:spPr>
                <a:xfrm>
                  <a:off x="4393152" y="2625128"/>
                  <a:ext cx="10890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dirty="0"/>
                    <a:t>Potentiometer</a:t>
                  </a:r>
                </a:p>
              </p:txBody>
            </p:sp>
            <p:sp>
              <p:nvSpPr>
                <p:cNvPr id="964" name="TextBox 963">
                  <a:extLst>
                    <a:ext uri="{FF2B5EF4-FFF2-40B4-BE49-F238E27FC236}">
                      <a16:creationId xmlns:a16="http://schemas.microsoft.com/office/drawing/2014/main" id="{6D415237-D909-4422-863B-178E5C333A99}"/>
                    </a:ext>
                  </a:extLst>
                </p:cNvPr>
                <p:cNvSpPr txBox="1"/>
                <p:nvPr/>
              </p:nvSpPr>
              <p:spPr>
                <a:xfrm>
                  <a:off x="8665718" y="5165847"/>
                  <a:ext cx="82077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/>
                    <a:t>5V </a:t>
                  </a:r>
                  <a:r>
                    <a:rPr lang="en-GB" sz="1200" dirty="0"/>
                    <a:t>regulator</a:t>
                  </a:r>
                  <a:endParaRPr lang="en-GB" sz="1400" dirty="0"/>
                </a:p>
              </p:txBody>
            </p:sp>
            <p:sp>
              <p:nvSpPr>
                <p:cNvPr id="965" name="TextBox 964">
                  <a:extLst>
                    <a:ext uri="{FF2B5EF4-FFF2-40B4-BE49-F238E27FC236}">
                      <a16:creationId xmlns:a16="http://schemas.microsoft.com/office/drawing/2014/main" id="{DCA4DB7D-64B6-48EE-B46D-DD7D16C34C6C}"/>
                    </a:ext>
                  </a:extLst>
                </p:cNvPr>
                <p:cNvSpPr txBox="1"/>
                <p:nvPr/>
              </p:nvSpPr>
              <p:spPr>
                <a:xfrm>
                  <a:off x="6256521" y="4732972"/>
                  <a:ext cx="577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100" dirty="0"/>
                    <a:t>white</a:t>
                  </a:r>
                </a:p>
              </p:txBody>
            </p:sp>
            <p:sp>
              <p:nvSpPr>
                <p:cNvPr id="966" name="TextBox 965">
                  <a:extLst>
                    <a:ext uri="{FF2B5EF4-FFF2-40B4-BE49-F238E27FC236}">
                      <a16:creationId xmlns:a16="http://schemas.microsoft.com/office/drawing/2014/main" id="{080BBA08-2DB0-4185-B23D-052A74B96291}"/>
                    </a:ext>
                  </a:extLst>
                </p:cNvPr>
                <p:cNvSpPr txBox="1"/>
                <p:nvPr/>
              </p:nvSpPr>
              <p:spPr>
                <a:xfrm>
                  <a:off x="6256521" y="4951980"/>
                  <a:ext cx="577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100" dirty="0"/>
                    <a:t>red</a:t>
                  </a:r>
                </a:p>
              </p:txBody>
            </p:sp>
            <p:sp>
              <p:nvSpPr>
                <p:cNvPr id="967" name="TextBox 966">
                  <a:extLst>
                    <a:ext uri="{FF2B5EF4-FFF2-40B4-BE49-F238E27FC236}">
                      <a16:creationId xmlns:a16="http://schemas.microsoft.com/office/drawing/2014/main" id="{21A8F9C7-F32E-4FEC-AD47-E77F6FDF455C}"/>
                    </a:ext>
                  </a:extLst>
                </p:cNvPr>
                <p:cNvSpPr txBox="1"/>
                <p:nvPr/>
              </p:nvSpPr>
              <p:spPr>
                <a:xfrm>
                  <a:off x="6256521" y="5170989"/>
                  <a:ext cx="577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100" dirty="0"/>
                    <a:t>black</a:t>
                  </a:r>
                </a:p>
              </p:txBody>
            </p:sp>
            <p:sp>
              <p:nvSpPr>
                <p:cNvPr id="968" name="TextBox 967">
                  <a:extLst>
                    <a:ext uri="{FF2B5EF4-FFF2-40B4-BE49-F238E27FC236}">
                      <a16:creationId xmlns:a16="http://schemas.microsoft.com/office/drawing/2014/main" id="{5C19D891-19C0-4EE1-9FCC-EFCF1A9B02E9}"/>
                    </a:ext>
                  </a:extLst>
                </p:cNvPr>
                <p:cNvSpPr txBox="1"/>
                <p:nvPr/>
              </p:nvSpPr>
              <p:spPr>
                <a:xfrm>
                  <a:off x="6254541" y="5544892"/>
                  <a:ext cx="577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100" dirty="0"/>
                    <a:t>white</a:t>
                  </a:r>
                </a:p>
              </p:txBody>
            </p:sp>
            <p:sp>
              <p:nvSpPr>
                <p:cNvPr id="969" name="TextBox 968">
                  <a:extLst>
                    <a:ext uri="{FF2B5EF4-FFF2-40B4-BE49-F238E27FC236}">
                      <a16:creationId xmlns:a16="http://schemas.microsoft.com/office/drawing/2014/main" id="{BC6F8796-0B16-4DC6-BE40-89C98175FDAE}"/>
                    </a:ext>
                  </a:extLst>
                </p:cNvPr>
                <p:cNvSpPr txBox="1"/>
                <p:nvPr/>
              </p:nvSpPr>
              <p:spPr>
                <a:xfrm>
                  <a:off x="6254541" y="5970451"/>
                  <a:ext cx="577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100" dirty="0"/>
                    <a:t>black</a:t>
                  </a:r>
                </a:p>
              </p:txBody>
            </p:sp>
            <p:sp>
              <p:nvSpPr>
                <p:cNvPr id="970" name="TextBox 969">
                  <a:extLst>
                    <a:ext uri="{FF2B5EF4-FFF2-40B4-BE49-F238E27FC236}">
                      <a16:creationId xmlns:a16="http://schemas.microsoft.com/office/drawing/2014/main" id="{9524CD18-2A14-4ECF-B46B-A4E8685065A4}"/>
                    </a:ext>
                  </a:extLst>
                </p:cNvPr>
                <p:cNvSpPr txBox="1"/>
                <p:nvPr/>
              </p:nvSpPr>
              <p:spPr>
                <a:xfrm>
                  <a:off x="6254541" y="5757671"/>
                  <a:ext cx="577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100" dirty="0"/>
                    <a:t>red</a:t>
                  </a:r>
                </a:p>
              </p:txBody>
            </p:sp>
            <p:sp>
              <p:nvSpPr>
                <p:cNvPr id="971" name="TextBox 970">
                  <a:extLst>
                    <a:ext uri="{FF2B5EF4-FFF2-40B4-BE49-F238E27FC236}">
                      <a16:creationId xmlns:a16="http://schemas.microsoft.com/office/drawing/2014/main" id="{B146381B-8314-4D1D-9251-2A39B28BC982}"/>
                    </a:ext>
                  </a:extLst>
                </p:cNvPr>
                <p:cNvSpPr txBox="1"/>
                <p:nvPr/>
              </p:nvSpPr>
              <p:spPr>
                <a:xfrm>
                  <a:off x="5367970" y="4929643"/>
                  <a:ext cx="9694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Servo 1</a:t>
                  </a:r>
                </a:p>
              </p:txBody>
            </p:sp>
            <p:sp>
              <p:nvSpPr>
                <p:cNvPr id="972" name="TextBox 971">
                  <a:extLst>
                    <a:ext uri="{FF2B5EF4-FFF2-40B4-BE49-F238E27FC236}">
                      <a16:creationId xmlns:a16="http://schemas.microsoft.com/office/drawing/2014/main" id="{81CAB373-1BDB-4870-B9EF-1C5864D0C01E}"/>
                    </a:ext>
                  </a:extLst>
                </p:cNvPr>
                <p:cNvSpPr txBox="1"/>
                <p:nvPr/>
              </p:nvSpPr>
              <p:spPr>
                <a:xfrm>
                  <a:off x="5378536" y="5731782"/>
                  <a:ext cx="9694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Servo 2</a:t>
                  </a:r>
                </a:p>
              </p:txBody>
            </p: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D0B2DD9D-8756-4BC9-9245-7800B9E33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23517" y="4835418"/>
                  <a:ext cx="0" cy="6344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159FAF9A-0CAF-4F0E-940F-745B77C94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55613" y="4835418"/>
                  <a:ext cx="3317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762B777B-3434-41EC-BB1F-4AB3EED95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59355" y="4776377"/>
                  <a:ext cx="3317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2A7628D6-EB9A-49CF-9B40-660FAE953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21469" y="4633001"/>
                  <a:ext cx="0" cy="1477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D4A9106D-D007-4C3F-B2CF-3798A8AA0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21470" y="4633001"/>
                  <a:ext cx="6343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F921D660-146A-4A6D-9274-4B4D73B56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9477" y="4829292"/>
                  <a:ext cx="0" cy="6344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>
                  <a:extLst>
                    <a:ext uri="{FF2B5EF4-FFF2-40B4-BE49-F238E27FC236}">
                      <a16:creationId xmlns:a16="http://schemas.microsoft.com/office/drawing/2014/main" id="{C8D1A467-2568-4920-AD7B-A97E0FAD9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680" y="4824005"/>
                  <a:ext cx="3317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B005AF2C-1D9D-431F-8540-16F1F47F8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4680" y="4760174"/>
                  <a:ext cx="3317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B80FBFE2-9663-465E-83F8-DC24D98C1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9477" y="4488622"/>
                  <a:ext cx="0" cy="263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Straight Connector 985">
                  <a:extLst>
                    <a:ext uri="{FF2B5EF4-FFF2-40B4-BE49-F238E27FC236}">
                      <a16:creationId xmlns:a16="http://schemas.microsoft.com/office/drawing/2014/main" id="{D98425A0-DD19-4A7B-9326-73E65E1C2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39477" y="4488622"/>
                  <a:ext cx="211635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9" name="TextBox 988">
                  <a:extLst>
                    <a:ext uri="{FF2B5EF4-FFF2-40B4-BE49-F238E27FC236}">
                      <a16:creationId xmlns:a16="http://schemas.microsoft.com/office/drawing/2014/main" id="{CEA7ABFB-197D-4441-A82C-8FCD31A46A3D}"/>
                    </a:ext>
                  </a:extLst>
                </p:cNvPr>
                <p:cNvSpPr txBox="1"/>
                <p:nvPr/>
              </p:nvSpPr>
              <p:spPr>
                <a:xfrm>
                  <a:off x="1333995" y="5319437"/>
                  <a:ext cx="95523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/>
                    <a:t>MicroSD card Reader</a:t>
                  </a:r>
                </a:p>
              </p:txBody>
            </p:sp>
            <p:sp>
              <p:nvSpPr>
                <p:cNvPr id="990" name="TextBox 989">
                  <a:extLst>
                    <a:ext uri="{FF2B5EF4-FFF2-40B4-BE49-F238E27FC236}">
                      <a16:creationId xmlns:a16="http://schemas.microsoft.com/office/drawing/2014/main" id="{3006FD20-FD9B-4266-A3DD-398A0A1DB8A2}"/>
                    </a:ext>
                  </a:extLst>
                </p:cNvPr>
                <p:cNvSpPr txBox="1"/>
                <p:nvPr/>
              </p:nvSpPr>
              <p:spPr>
                <a:xfrm rot="16200000">
                  <a:off x="4437333" y="4429812"/>
                  <a:ext cx="631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IMU</a:t>
                  </a: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D8492B65-EC10-4BF4-A43D-13E2F5055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80822" y="1509042"/>
                  <a:ext cx="0" cy="5249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7ACFB2E8-C917-4634-9BE3-5B2CD14EA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80822" y="1509042"/>
                  <a:ext cx="236264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A52A3DFD-2590-4990-9456-5ABFBE42D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5403" y="514869"/>
                <a:ext cx="0" cy="28776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E5BAEFBE-990D-4E84-A572-35C4A0761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238" y="658870"/>
                <a:ext cx="0" cy="259876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81B4E1D8-F8E2-4013-B96F-87F908915172}"/>
                  </a:ext>
                </a:extLst>
              </p:cNvPr>
              <p:cNvSpPr txBox="1"/>
              <p:nvPr/>
            </p:nvSpPr>
            <p:spPr>
              <a:xfrm>
                <a:off x="7564108" y="909153"/>
                <a:ext cx="7185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10k</a:t>
                </a:r>
                <a:r>
                  <a:rPr lang="el-GR" sz="1050" dirty="0"/>
                  <a:t>Ω</a:t>
                </a:r>
                <a:endParaRPr lang="en-GB" sz="1050" dirty="0"/>
              </a:p>
            </p:txBody>
          </p:sp>
          <p:sp>
            <p:nvSpPr>
              <p:cNvPr id="1013" name="TextBox 1012">
                <a:extLst>
                  <a:ext uri="{FF2B5EF4-FFF2-40B4-BE49-F238E27FC236}">
                    <a16:creationId xmlns:a16="http://schemas.microsoft.com/office/drawing/2014/main" id="{96312831-84B9-4CFB-A535-0BE5FFDDA5B3}"/>
                  </a:ext>
                </a:extLst>
              </p:cNvPr>
              <p:cNvSpPr txBox="1"/>
              <p:nvPr/>
            </p:nvSpPr>
            <p:spPr>
              <a:xfrm>
                <a:off x="8748816" y="905328"/>
                <a:ext cx="7185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150</a:t>
                </a:r>
                <a:r>
                  <a:rPr lang="el-GR" sz="1050" dirty="0"/>
                  <a:t>Ω</a:t>
                </a:r>
                <a:endParaRPr lang="en-GB" sz="1050" dirty="0"/>
              </a:p>
            </p:txBody>
          </p:sp>
          <p:sp>
            <p:nvSpPr>
              <p:cNvPr id="1014" name="TextBox 1013">
                <a:extLst>
                  <a:ext uri="{FF2B5EF4-FFF2-40B4-BE49-F238E27FC236}">
                    <a16:creationId xmlns:a16="http://schemas.microsoft.com/office/drawing/2014/main" id="{06D4CE60-0773-448B-B479-792D32583EF0}"/>
                  </a:ext>
                </a:extLst>
              </p:cNvPr>
              <p:cNvSpPr txBox="1"/>
              <p:nvPr/>
            </p:nvSpPr>
            <p:spPr>
              <a:xfrm>
                <a:off x="8850809" y="4743943"/>
                <a:ext cx="7185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0.1μF</a:t>
                </a:r>
              </a:p>
            </p:txBody>
          </p:sp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ABFB141F-F173-4D91-956F-0FB7BF9FC87C}"/>
                  </a:ext>
                </a:extLst>
              </p:cNvPr>
              <p:cNvSpPr txBox="1"/>
              <p:nvPr/>
            </p:nvSpPr>
            <p:spPr>
              <a:xfrm>
                <a:off x="9512627" y="4749943"/>
                <a:ext cx="7185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0.33μF</a:t>
                </a:r>
              </a:p>
            </p:txBody>
          </p:sp>
        </p:grp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2057D3FB-813F-4FB5-B52D-2C529438B80F}"/>
                </a:ext>
              </a:extLst>
            </p:cNvPr>
            <p:cNvSpPr txBox="1"/>
            <p:nvPr/>
          </p:nvSpPr>
          <p:spPr>
            <a:xfrm>
              <a:off x="4656193" y="1676678"/>
              <a:ext cx="108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Potentiometer</a:t>
              </a:r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FFC59DBD-1352-47C2-BE7E-018DFA4C60AA}"/>
                </a:ext>
              </a:extLst>
            </p:cNvPr>
            <p:cNvSpPr txBox="1"/>
            <p:nvPr/>
          </p:nvSpPr>
          <p:spPr>
            <a:xfrm>
              <a:off x="2610453" y="1246382"/>
              <a:ext cx="608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7.4V</a:t>
              </a:r>
            </a:p>
          </p:txBody>
        </p: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998018F5-F5F9-445E-A4E2-ABC1C233C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105" y="208293"/>
              <a:ext cx="0" cy="3461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E76A63C8-EA2F-4DB2-8D0A-5D8CECAEF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705" y="363188"/>
              <a:ext cx="0" cy="3163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7FC19E78-5A78-4F7D-A967-A2D24708A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705" y="363188"/>
              <a:ext cx="49132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FD1C9DFF-0021-4092-81F1-A979C7206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05" y="208293"/>
              <a:ext cx="4601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ED597A8D-3CCE-4C6E-9292-A4961038B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05" y="363188"/>
              <a:ext cx="0" cy="1290323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418FF9D1-ADE1-465F-B248-4B9B7B18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0005" y="208293"/>
              <a:ext cx="0" cy="2435953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F6C491D7-2E78-48A8-A51E-3B75BDBC8624}"/>
              </a:ext>
            </a:extLst>
          </p:cNvPr>
          <p:cNvCxnSpPr>
            <a:cxnSpLocks/>
          </p:cNvCxnSpPr>
          <p:nvPr/>
        </p:nvCxnSpPr>
        <p:spPr>
          <a:xfrm>
            <a:off x="6162970" y="1951912"/>
            <a:ext cx="0" cy="102240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88EAFE74-1157-4A8E-AA70-FAB21C783D5B}"/>
              </a:ext>
            </a:extLst>
          </p:cNvPr>
          <p:cNvCxnSpPr>
            <a:cxnSpLocks/>
          </p:cNvCxnSpPr>
          <p:nvPr/>
        </p:nvCxnSpPr>
        <p:spPr>
          <a:xfrm flipH="1">
            <a:off x="5705316" y="3136587"/>
            <a:ext cx="3033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8E3356E8-7EA9-47A6-AE89-F59DC4D2D630}"/>
              </a:ext>
            </a:extLst>
          </p:cNvPr>
          <p:cNvCxnSpPr>
            <a:cxnSpLocks/>
          </p:cNvCxnSpPr>
          <p:nvPr/>
        </p:nvCxnSpPr>
        <p:spPr>
          <a:xfrm flipV="1">
            <a:off x="6012295" y="2942524"/>
            <a:ext cx="0" cy="1954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E836A241-739C-4F4F-93FC-C609D5F03B1C}"/>
              </a:ext>
            </a:extLst>
          </p:cNvPr>
          <p:cNvCxnSpPr>
            <a:cxnSpLocks/>
          </p:cNvCxnSpPr>
          <p:nvPr/>
        </p:nvCxnSpPr>
        <p:spPr>
          <a:xfrm flipH="1">
            <a:off x="6015808" y="4897231"/>
            <a:ext cx="2414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0644E1E-BF48-4075-BEB6-5C32976CDC7C}"/>
              </a:ext>
            </a:extLst>
          </p:cNvPr>
          <p:cNvCxnSpPr>
            <a:cxnSpLocks/>
          </p:cNvCxnSpPr>
          <p:nvPr/>
        </p:nvCxnSpPr>
        <p:spPr>
          <a:xfrm flipV="1">
            <a:off x="8429963" y="4898372"/>
            <a:ext cx="0" cy="7921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9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12923</TotalTime>
  <Words>127</Words>
  <Application>Microsoft Office PowerPoint</Application>
  <PresentationFormat>Widescreen</PresentationFormat>
  <Paragraphs>106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Davies</dc:creator>
  <cp:lastModifiedBy>James Davies</cp:lastModifiedBy>
  <cp:revision>31</cp:revision>
  <dcterms:created xsi:type="dcterms:W3CDTF">2018-03-20T14:58:47Z</dcterms:created>
  <dcterms:modified xsi:type="dcterms:W3CDTF">2018-03-29T14:22:00Z</dcterms:modified>
</cp:coreProperties>
</file>