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775" autoAdjust="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svg"/><Relationship Id="rId5" Type="http://schemas.openxmlformats.org/officeDocument/2006/relationships/image" Target="../media/image3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svg"/><Relationship Id="rId5" Type="http://schemas.openxmlformats.org/officeDocument/2006/relationships/image" Target="../media/image3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497E2-ECBB-412E-8A45-F4B6706C6D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3B5A40-A311-4016-BDED-926619AC28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These 3 define 3 kinds of personality that together adjust a control output.</a:t>
          </a:r>
        </a:p>
      </dgm:t>
    </dgm:pt>
    <dgm:pt modelId="{D355A242-B3C5-4025-BD4B-8FAF497F90B8}" type="parTrans" cxnId="{F4D32403-D3BD-4A6A-BC78-75FE3CB0D734}">
      <dgm:prSet/>
      <dgm:spPr/>
      <dgm:t>
        <a:bodyPr/>
        <a:lstStyle/>
        <a:p>
          <a:endParaRPr lang="en-US"/>
        </a:p>
      </dgm:t>
    </dgm:pt>
    <dgm:pt modelId="{D22EC8FE-6D02-48F8-BE49-1EBBC580B898}" type="sibTrans" cxnId="{F4D32403-D3BD-4A6A-BC78-75FE3CB0D734}">
      <dgm:prSet/>
      <dgm:spPr/>
      <dgm:t>
        <a:bodyPr/>
        <a:lstStyle/>
        <a:p>
          <a:endParaRPr lang="en-US"/>
        </a:p>
      </dgm:t>
    </dgm:pt>
    <dgm:pt modelId="{98A46979-18AD-404C-A859-92D60F5858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Imagine going too fast: e.g (error = target – actual speed is positive) and a car that adjusts to the increase/decrease in speed</a:t>
          </a:r>
        </a:p>
      </dgm:t>
    </dgm:pt>
    <dgm:pt modelId="{C6D80DBF-8735-4AD9-9A8B-67A08CE0CC19}" type="parTrans" cxnId="{632614DB-E818-405E-A362-315569032F61}">
      <dgm:prSet/>
      <dgm:spPr/>
      <dgm:t>
        <a:bodyPr/>
        <a:lstStyle/>
        <a:p>
          <a:endParaRPr lang="en-US"/>
        </a:p>
      </dgm:t>
    </dgm:pt>
    <dgm:pt modelId="{FE795832-9456-4CC8-A0BD-F43C85C30444}" type="sibTrans" cxnId="{632614DB-E818-405E-A362-315569032F61}">
      <dgm:prSet/>
      <dgm:spPr/>
      <dgm:t>
        <a:bodyPr/>
        <a:lstStyle/>
        <a:p>
          <a:endParaRPr lang="en-US"/>
        </a:p>
      </dgm:t>
    </dgm:pt>
    <dgm:pt modelId="{811DBA01-EBCF-4234-A923-0C7E09418A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Now let’s say a car is consistently under 2mph below its target speed- calculating the integral of that accumulates past error and adds more throttle to make up for it</a:t>
          </a:r>
        </a:p>
      </dgm:t>
    </dgm:pt>
    <dgm:pt modelId="{DF5D49AC-BDCA-4FCC-B72A-0BDD677C234D}" type="parTrans" cxnId="{1F6D17DF-B110-40B4-9210-8A686878C0E9}">
      <dgm:prSet/>
      <dgm:spPr/>
      <dgm:t>
        <a:bodyPr/>
        <a:lstStyle/>
        <a:p>
          <a:endParaRPr lang="en-US"/>
        </a:p>
      </dgm:t>
    </dgm:pt>
    <dgm:pt modelId="{C85AF8DF-92A8-45F0-AFB1-CA3699296AAA}" type="sibTrans" cxnId="{1F6D17DF-B110-40B4-9210-8A686878C0E9}">
      <dgm:prSet/>
      <dgm:spPr/>
      <dgm:t>
        <a:bodyPr/>
        <a:lstStyle/>
        <a:p>
          <a:endParaRPr lang="en-US"/>
        </a:p>
      </dgm:t>
    </dgm:pt>
    <dgm:pt modelId="{0DDA0684-2904-4D4D-A3A6-2E5D8D2CF0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Derivative control looks at your error’s rate of change (how fast you’re speeding up) – it applies forces in opposition to slow down (brakes)</a:t>
          </a:r>
        </a:p>
      </dgm:t>
    </dgm:pt>
    <dgm:pt modelId="{4179682A-70D1-427C-BB03-CE8787052568}" type="parTrans" cxnId="{1105A28A-C759-442F-9C1F-3FFE202A7268}">
      <dgm:prSet/>
      <dgm:spPr/>
      <dgm:t>
        <a:bodyPr/>
        <a:lstStyle/>
        <a:p>
          <a:endParaRPr lang="en-US"/>
        </a:p>
      </dgm:t>
    </dgm:pt>
    <dgm:pt modelId="{7272E2DB-7ADE-4865-BC35-8765180FEEF2}" type="sibTrans" cxnId="{1105A28A-C759-442F-9C1F-3FFE202A7268}">
      <dgm:prSet/>
      <dgm:spPr/>
      <dgm:t>
        <a:bodyPr/>
        <a:lstStyle/>
        <a:p>
          <a:endParaRPr lang="en-US"/>
        </a:p>
      </dgm:t>
    </dgm:pt>
    <dgm:pt modelId="{8123CD48-6F95-4460-A829-D6D940D8CA11}" type="pres">
      <dgm:prSet presAssocID="{FB3497E2-ECBB-412E-8A45-F4B6706C6DA1}" presName="root" presStyleCnt="0">
        <dgm:presLayoutVars>
          <dgm:dir/>
          <dgm:resizeHandles val="exact"/>
        </dgm:presLayoutVars>
      </dgm:prSet>
      <dgm:spPr/>
    </dgm:pt>
    <dgm:pt modelId="{9CD463CE-CB22-46B9-A384-A5E6E55B42DA}" type="pres">
      <dgm:prSet presAssocID="{353B5A40-A311-4016-BDED-926619AC283A}" presName="compNode" presStyleCnt="0"/>
      <dgm:spPr/>
    </dgm:pt>
    <dgm:pt modelId="{F45E8064-4EDC-404C-B11E-0B30F053DAC2}" type="pres">
      <dgm:prSet presAssocID="{353B5A40-A311-4016-BDED-926619AC28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055DB94-8EFD-4EF1-A1AA-91A2EBF7A96A}" type="pres">
      <dgm:prSet presAssocID="{353B5A40-A311-4016-BDED-926619AC283A}" presName="spaceRect" presStyleCnt="0"/>
      <dgm:spPr/>
    </dgm:pt>
    <dgm:pt modelId="{7830FD86-4A21-4BE3-9AFD-4CC314E56775}" type="pres">
      <dgm:prSet presAssocID="{353B5A40-A311-4016-BDED-926619AC283A}" presName="textRect" presStyleLbl="revTx" presStyleIdx="0" presStyleCnt="4">
        <dgm:presLayoutVars>
          <dgm:chMax val="1"/>
          <dgm:chPref val="1"/>
        </dgm:presLayoutVars>
      </dgm:prSet>
      <dgm:spPr/>
    </dgm:pt>
    <dgm:pt modelId="{8723C69F-6454-4616-9F30-ED842C9F09ED}" type="pres">
      <dgm:prSet presAssocID="{D22EC8FE-6D02-48F8-BE49-1EBBC580B898}" presName="sibTrans" presStyleCnt="0"/>
      <dgm:spPr/>
    </dgm:pt>
    <dgm:pt modelId="{E07FCCD3-AC22-4794-990F-17CFFF5BA90F}" type="pres">
      <dgm:prSet presAssocID="{98A46979-18AD-404C-A859-92D60F58582A}" presName="compNode" presStyleCnt="0"/>
      <dgm:spPr/>
    </dgm:pt>
    <dgm:pt modelId="{4C755094-65C4-4845-9E96-9E8E31FB8EF2}" type="pres">
      <dgm:prSet presAssocID="{98A46979-18AD-404C-A859-92D60F5858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71E2038-E390-4AC7-B100-06387D0EE5D7}" type="pres">
      <dgm:prSet presAssocID="{98A46979-18AD-404C-A859-92D60F58582A}" presName="spaceRect" presStyleCnt="0"/>
      <dgm:spPr/>
    </dgm:pt>
    <dgm:pt modelId="{AB235F39-978E-43E8-93BD-61F509E8FBEE}" type="pres">
      <dgm:prSet presAssocID="{98A46979-18AD-404C-A859-92D60F58582A}" presName="textRect" presStyleLbl="revTx" presStyleIdx="1" presStyleCnt="4">
        <dgm:presLayoutVars>
          <dgm:chMax val="1"/>
          <dgm:chPref val="1"/>
        </dgm:presLayoutVars>
      </dgm:prSet>
      <dgm:spPr/>
    </dgm:pt>
    <dgm:pt modelId="{B6D0275F-EA7B-4929-A2E6-273556F081B3}" type="pres">
      <dgm:prSet presAssocID="{FE795832-9456-4CC8-A0BD-F43C85C30444}" presName="sibTrans" presStyleCnt="0"/>
      <dgm:spPr/>
    </dgm:pt>
    <dgm:pt modelId="{15B544A7-0A4C-4535-9C89-377BFD52DC95}" type="pres">
      <dgm:prSet presAssocID="{811DBA01-EBCF-4234-A923-0C7E09418A0D}" presName="compNode" presStyleCnt="0"/>
      <dgm:spPr/>
    </dgm:pt>
    <dgm:pt modelId="{E5DC3B91-EACA-4AD7-AED7-A608F7695CF4}" type="pres">
      <dgm:prSet presAssocID="{811DBA01-EBCF-4234-A923-0C7E09418A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1E2C706C-5DC1-4DFF-AA2D-0D8EFD17463E}" type="pres">
      <dgm:prSet presAssocID="{811DBA01-EBCF-4234-A923-0C7E09418A0D}" presName="spaceRect" presStyleCnt="0"/>
      <dgm:spPr/>
    </dgm:pt>
    <dgm:pt modelId="{42CCD2CB-F3D4-4824-A1A6-DDBEEE9DC25A}" type="pres">
      <dgm:prSet presAssocID="{811DBA01-EBCF-4234-A923-0C7E09418A0D}" presName="textRect" presStyleLbl="revTx" presStyleIdx="2" presStyleCnt="4">
        <dgm:presLayoutVars>
          <dgm:chMax val="1"/>
          <dgm:chPref val="1"/>
        </dgm:presLayoutVars>
      </dgm:prSet>
      <dgm:spPr/>
    </dgm:pt>
    <dgm:pt modelId="{B40CEA91-CE88-4DC5-81C8-31B67825F44C}" type="pres">
      <dgm:prSet presAssocID="{C85AF8DF-92A8-45F0-AFB1-CA3699296AAA}" presName="sibTrans" presStyleCnt="0"/>
      <dgm:spPr/>
    </dgm:pt>
    <dgm:pt modelId="{51FD2E6D-A9E5-468B-ADA5-4DEDFAAD87EC}" type="pres">
      <dgm:prSet presAssocID="{0DDA0684-2904-4D4D-A3A6-2E5D8D2CF0A6}" presName="compNode" presStyleCnt="0"/>
      <dgm:spPr/>
    </dgm:pt>
    <dgm:pt modelId="{B669C01E-08ED-42F0-A89F-FD9F7A459E65}" type="pres">
      <dgm:prSet presAssocID="{0DDA0684-2904-4D4D-A3A6-2E5D8D2CF0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0C8FD8B2-397C-444C-A027-C589F7790A10}" type="pres">
      <dgm:prSet presAssocID="{0DDA0684-2904-4D4D-A3A6-2E5D8D2CF0A6}" presName="spaceRect" presStyleCnt="0"/>
      <dgm:spPr/>
    </dgm:pt>
    <dgm:pt modelId="{B248A571-A1A3-4C2B-B960-C97368DCA768}" type="pres">
      <dgm:prSet presAssocID="{0DDA0684-2904-4D4D-A3A6-2E5D8D2CF0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D32403-D3BD-4A6A-BC78-75FE3CB0D734}" srcId="{FB3497E2-ECBB-412E-8A45-F4B6706C6DA1}" destId="{353B5A40-A311-4016-BDED-926619AC283A}" srcOrd="0" destOrd="0" parTransId="{D355A242-B3C5-4025-BD4B-8FAF497F90B8}" sibTransId="{D22EC8FE-6D02-48F8-BE49-1EBBC580B898}"/>
    <dgm:cxn modelId="{79219E3A-DBF2-434E-836B-AEA255E5C21F}" type="presOf" srcId="{0DDA0684-2904-4D4D-A3A6-2E5D8D2CF0A6}" destId="{B248A571-A1A3-4C2B-B960-C97368DCA768}" srcOrd="0" destOrd="0" presId="urn:microsoft.com/office/officeart/2018/2/layout/IconLabelList"/>
    <dgm:cxn modelId="{6F523671-6615-42CA-ACA1-C4E856265A0C}" type="presOf" srcId="{353B5A40-A311-4016-BDED-926619AC283A}" destId="{7830FD86-4A21-4BE3-9AFD-4CC314E56775}" srcOrd="0" destOrd="0" presId="urn:microsoft.com/office/officeart/2018/2/layout/IconLabelList"/>
    <dgm:cxn modelId="{1105A28A-C759-442F-9C1F-3FFE202A7268}" srcId="{FB3497E2-ECBB-412E-8A45-F4B6706C6DA1}" destId="{0DDA0684-2904-4D4D-A3A6-2E5D8D2CF0A6}" srcOrd="3" destOrd="0" parTransId="{4179682A-70D1-427C-BB03-CE8787052568}" sibTransId="{7272E2DB-7ADE-4865-BC35-8765180FEEF2}"/>
    <dgm:cxn modelId="{DD7BD294-1091-4AC5-9E39-A0CF83151EC0}" type="presOf" srcId="{FB3497E2-ECBB-412E-8A45-F4B6706C6DA1}" destId="{8123CD48-6F95-4460-A829-D6D940D8CA11}" srcOrd="0" destOrd="0" presId="urn:microsoft.com/office/officeart/2018/2/layout/IconLabelList"/>
    <dgm:cxn modelId="{9532BCBD-40FC-4FD4-8255-5FC57017D710}" type="presOf" srcId="{98A46979-18AD-404C-A859-92D60F58582A}" destId="{AB235F39-978E-43E8-93BD-61F509E8FBEE}" srcOrd="0" destOrd="0" presId="urn:microsoft.com/office/officeart/2018/2/layout/IconLabelList"/>
    <dgm:cxn modelId="{F51757C3-4FDE-4C29-9F5E-9E8ADE1D6667}" type="presOf" srcId="{811DBA01-EBCF-4234-A923-0C7E09418A0D}" destId="{42CCD2CB-F3D4-4824-A1A6-DDBEEE9DC25A}" srcOrd="0" destOrd="0" presId="urn:microsoft.com/office/officeart/2018/2/layout/IconLabelList"/>
    <dgm:cxn modelId="{632614DB-E818-405E-A362-315569032F61}" srcId="{FB3497E2-ECBB-412E-8A45-F4B6706C6DA1}" destId="{98A46979-18AD-404C-A859-92D60F58582A}" srcOrd="1" destOrd="0" parTransId="{C6D80DBF-8735-4AD9-9A8B-67A08CE0CC19}" sibTransId="{FE795832-9456-4CC8-A0BD-F43C85C30444}"/>
    <dgm:cxn modelId="{1F6D17DF-B110-40B4-9210-8A686878C0E9}" srcId="{FB3497E2-ECBB-412E-8A45-F4B6706C6DA1}" destId="{811DBA01-EBCF-4234-A923-0C7E09418A0D}" srcOrd="2" destOrd="0" parTransId="{DF5D49AC-BDCA-4FCC-B72A-0BDD677C234D}" sibTransId="{C85AF8DF-92A8-45F0-AFB1-CA3699296AAA}"/>
    <dgm:cxn modelId="{D70A357A-2701-466E-BC40-C521EB6DE4C1}" type="presParOf" srcId="{8123CD48-6F95-4460-A829-D6D940D8CA11}" destId="{9CD463CE-CB22-46B9-A384-A5E6E55B42DA}" srcOrd="0" destOrd="0" presId="urn:microsoft.com/office/officeart/2018/2/layout/IconLabelList"/>
    <dgm:cxn modelId="{F60F1806-B7EA-4B8F-BBAB-1F8FA4907F8B}" type="presParOf" srcId="{9CD463CE-CB22-46B9-A384-A5E6E55B42DA}" destId="{F45E8064-4EDC-404C-B11E-0B30F053DAC2}" srcOrd="0" destOrd="0" presId="urn:microsoft.com/office/officeart/2018/2/layout/IconLabelList"/>
    <dgm:cxn modelId="{F9BEF85C-8DDF-4311-8691-462B83C62F63}" type="presParOf" srcId="{9CD463CE-CB22-46B9-A384-A5E6E55B42DA}" destId="{6055DB94-8EFD-4EF1-A1AA-91A2EBF7A96A}" srcOrd="1" destOrd="0" presId="urn:microsoft.com/office/officeart/2018/2/layout/IconLabelList"/>
    <dgm:cxn modelId="{80C80F30-01FA-47EE-9EBC-4D5D67C9CBC6}" type="presParOf" srcId="{9CD463CE-CB22-46B9-A384-A5E6E55B42DA}" destId="{7830FD86-4A21-4BE3-9AFD-4CC314E56775}" srcOrd="2" destOrd="0" presId="urn:microsoft.com/office/officeart/2018/2/layout/IconLabelList"/>
    <dgm:cxn modelId="{7627E1C9-F83A-4F87-8BAA-2D5FB09FE15B}" type="presParOf" srcId="{8123CD48-6F95-4460-A829-D6D940D8CA11}" destId="{8723C69F-6454-4616-9F30-ED842C9F09ED}" srcOrd="1" destOrd="0" presId="urn:microsoft.com/office/officeart/2018/2/layout/IconLabelList"/>
    <dgm:cxn modelId="{C3C91930-A2E4-4F6C-9D2B-39F5FC922D4A}" type="presParOf" srcId="{8123CD48-6F95-4460-A829-D6D940D8CA11}" destId="{E07FCCD3-AC22-4794-990F-17CFFF5BA90F}" srcOrd="2" destOrd="0" presId="urn:microsoft.com/office/officeart/2018/2/layout/IconLabelList"/>
    <dgm:cxn modelId="{7BCB5D1F-8CBF-4D7E-8F12-3F05F3CB6ED2}" type="presParOf" srcId="{E07FCCD3-AC22-4794-990F-17CFFF5BA90F}" destId="{4C755094-65C4-4845-9E96-9E8E31FB8EF2}" srcOrd="0" destOrd="0" presId="urn:microsoft.com/office/officeart/2018/2/layout/IconLabelList"/>
    <dgm:cxn modelId="{C48D042F-F029-479C-8F1C-1335712972A9}" type="presParOf" srcId="{E07FCCD3-AC22-4794-990F-17CFFF5BA90F}" destId="{B71E2038-E390-4AC7-B100-06387D0EE5D7}" srcOrd="1" destOrd="0" presId="urn:microsoft.com/office/officeart/2018/2/layout/IconLabelList"/>
    <dgm:cxn modelId="{9C9C75C7-872F-4FDD-8C99-4BFF26E60B45}" type="presParOf" srcId="{E07FCCD3-AC22-4794-990F-17CFFF5BA90F}" destId="{AB235F39-978E-43E8-93BD-61F509E8FBEE}" srcOrd="2" destOrd="0" presId="urn:microsoft.com/office/officeart/2018/2/layout/IconLabelList"/>
    <dgm:cxn modelId="{5507F3F2-813D-4479-9455-CAE7CE91F626}" type="presParOf" srcId="{8123CD48-6F95-4460-A829-D6D940D8CA11}" destId="{B6D0275F-EA7B-4929-A2E6-273556F081B3}" srcOrd="3" destOrd="0" presId="urn:microsoft.com/office/officeart/2018/2/layout/IconLabelList"/>
    <dgm:cxn modelId="{7769B69F-DB0F-45F3-8D92-86BCB34CBE70}" type="presParOf" srcId="{8123CD48-6F95-4460-A829-D6D940D8CA11}" destId="{15B544A7-0A4C-4535-9C89-377BFD52DC95}" srcOrd="4" destOrd="0" presId="urn:microsoft.com/office/officeart/2018/2/layout/IconLabelList"/>
    <dgm:cxn modelId="{202509F8-F5A0-4AEA-A1E0-9F679B412830}" type="presParOf" srcId="{15B544A7-0A4C-4535-9C89-377BFD52DC95}" destId="{E5DC3B91-EACA-4AD7-AED7-A608F7695CF4}" srcOrd="0" destOrd="0" presId="urn:microsoft.com/office/officeart/2018/2/layout/IconLabelList"/>
    <dgm:cxn modelId="{F09C71F9-359E-45E4-9312-6B19880CF0BF}" type="presParOf" srcId="{15B544A7-0A4C-4535-9C89-377BFD52DC95}" destId="{1E2C706C-5DC1-4DFF-AA2D-0D8EFD17463E}" srcOrd="1" destOrd="0" presId="urn:microsoft.com/office/officeart/2018/2/layout/IconLabelList"/>
    <dgm:cxn modelId="{31710CCC-CED2-444E-896D-32207FF7B843}" type="presParOf" srcId="{15B544A7-0A4C-4535-9C89-377BFD52DC95}" destId="{42CCD2CB-F3D4-4824-A1A6-DDBEEE9DC25A}" srcOrd="2" destOrd="0" presId="urn:microsoft.com/office/officeart/2018/2/layout/IconLabelList"/>
    <dgm:cxn modelId="{D6AB6F69-06E2-4371-8875-9BE42641C83C}" type="presParOf" srcId="{8123CD48-6F95-4460-A829-D6D940D8CA11}" destId="{B40CEA91-CE88-4DC5-81C8-31B67825F44C}" srcOrd="5" destOrd="0" presId="urn:microsoft.com/office/officeart/2018/2/layout/IconLabelList"/>
    <dgm:cxn modelId="{BC65916B-853D-4359-8BE1-169D936DB4FC}" type="presParOf" srcId="{8123CD48-6F95-4460-A829-D6D940D8CA11}" destId="{51FD2E6D-A9E5-468B-ADA5-4DEDFAAD87EC}" srcOrd="6" destOrd="0" presId="urn:microsoft.com/office/officeart/2018/2/layout/IconLabelList"/>
    <dgm:cxn modelId="{E36A11D7-6967-4A13-8DC8-7D6B445F0861}" type="presParOf" srcId="{51FD2E6D-A9E5-468B-ADA5-4DEDFAAD87EC}" destId="{B669C01E-08ED-42F0-A89F-FD9F7A459E65}" srcOrd="0" destOrd="0" presId="urn:microsoft.com/office/officeart/2018/2/layout/IconLabelList"/>
    <dgm:cxn modelId="{61D84903-1866-4186-9177-69F24AA84ECF}" type="presParOf" srcId="{51FD2E6D-A9E5-468B-ADA5-4DEDFAAD87EC}" destId="{0C8FD8B2-397C-444C-A027-C589F7790A10}" srcOrd="1" destOrd="0" presId="urn:microsoft.com/office/officeart/2018/2/layout/IconLabelList"/>
    <dgm:cxn modelId="{3CE6D3BB-003E-4C18-BDB0-1FC90F594A95}" type="presParOf" srcId="{51FD2E6D-A9E5-468B-ADA5-4DEDFAAD87EC}" destId="{B248A571-A1A3-4C2B-B960-C97368DCA7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479370-2068-45D8-AE5A-89D838CB480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2A7BE-C3FC-4B08-8EE3-C3973D9309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Pursuit algorithms are a combination of both kinematics, frames, and control to become a trajectory tracking problem – in other words we assign several coordinates to follow. </a:t>
          </a:r>
        </a:p>
      </dgm:t>
    </dgm:pt>
    <dgm:pt modelId="{6C4809A6-2341-4B22-8F19-8B6334AC2F55}" type="parTrans" cxnId="{8168C254-6CDD-4C9E-9408-4AC1F7A4558C}">
      <dgm:prSet/>
      <dgm:spPr/>
      <dgm:t>
        <a:bodyPr/>
        <a:lstStyle/>
        <a:p>
          <a:endParaRPr lang="en-US"/>
        </a:p>
      </dgm:t>
    </dgm:pt>
    <dgm:pt modelId="{B40E4882-A4A4-4B43-ABF6-BE47EE946DA0}" type="sibTrans" cxnId="{8168C254-6CDD-4C9E-9408-4AC1F7A4558C}">
      <dgm:prSet/>
      <dgm:spPr/>
      <dgm:t>
        <a:bodyPr/>
        <a:lstStyle/>
        <a:p>
          <a:endParaRPr lang="en-US"/>
        </a:p>
      </dgm:t>
    </dgm:pt>
    <dgm:pt modelId="{A3D875F0-FE34-4EC3-8F24-B8756308FE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It is popular for lateral control (think a car can’t strafe to the right, you need to turn the wheel laterally) , and the robot essentially chases to the next point.</a:t>
          </a:r>
        </a:p>
      </dgm:t>
    </dgm:pt>
    <dgm:pt modelId="{F9DA76C6-483C-4985-A88C-38C55E3FCFA1}" type="parTrans" cxnId="{DD0574AC-12DB-43AB-A831-3474BCDF7B93}">
      <dgm:prSet/>
      <dgm:spPr/>
      <dgm:t>
        <a:bodyPr/>
        <a:lstStyle/>
        <a:p>
          <a:endParaRPr lang="en-US"/>
        </a:p>
      </dgm:t>
    </dgm:pt>
    <dgm:pt modelId="{6189034E-C727-4EF6-9E27-D88BB4A21FEF}" type="sibTrans" cxnId="{DD0574AC-12DB-43AB-A831-3474BCDF7B93}">
      <dgm:prSet/>
      <dgm:spPr/>
      <dgm:t>
        <a:bodyPr/>
        <a:lstStyle/>
        <a:p>
          <a:endParaRPr lang="en-US"/>
        </a:p>
      </dgm:t>
    </dgm:pt>
    <dgm:pt modelId="{906C5318-0164-4A14-A39C-72183AC254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When driving a car we don’t look at the pedals and drive: we look at our surroundings from a distance and observes for any changes in the environment (at least a safe driver does) vs a donkey chasing a carrot.</a:t>
          </a:r>
        </a:p>
      </dgm:t>
    </dgm:pt>
    <dgm:pt modelId="{2C51F391-C236-4077-8FE8-2476E1D49E69}" type="parTrans" cxnId="{B9819C47-3EA2-4057-9269-D8AB7443BE58}">
      <dgm:prSet/>
      <dgm:spPr/>
      <dgm:t>
        <a:bodyPr/>
        <a:lstStyle/>
        <a:p>
          <a:endParaRPr lang="en-US"/>
        </a:p>
      </dgm:t>
    </dgm:pt>
    <dgm:pt modelId="{15B5819C-793A-42B9-B509-3650FEE7C754}" type="sibTrans" cxnId="{B9819C47-3EA2-4057-9269-D8AB7443BE58}">
      <dgm:prSet/>
      <dgm:spPr/>
      <dgm:t>
        <a:bodyPr/>
        <a:lstStyle/>
        <a:p>
          <a:endParaRPr lang="en-US"/>
        </a:p>
      </dgm:t>
    </dgm:pt>
    <dgm:pt modelId="{D707CA63-E83B-4995-8CB5-B83DAE220E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The distance from which we observe changes our reaction time (Look Ahead Principle)</a:t>
          </a:r>
        </a:p>
      </dgm:t>
    </dgm:pt>
    <dgm:pt modelId="{5066698E-5B64-473F-9D99-AE8B532A0A4B}" type="parTrans" cxnId="{DC5ADB9A-F91B-4F32-8B03-97AF69BE0887}">
      <dgm:prSet/>
      <dgm:spPr/>
      <dgm:t>
        <a:bodyPr/>
        <a:lstStyle/>
        <a:p>
          <a:endParaRPr lang="en-US"/>
        </a:p>
      </dgm:t>
    </dgm:pt>
    <dgm:pt modelId="{DE13473D-B978-4B84-BF36-FBE4F045226F}" type="sibTrans" cxnId="{DC5ADB9A-F91B-4F32-8B03-97AF69BE0887}">
      <dgm:prSet/>
      <dgm:spPr/>
      <dgm:t>
        <a:bodyPr/>
        <a:lstStyle/>
        <a:p>
          <a:endParaRPr lang="en-US"/>
        </a:p>
      </dgm:t>
    </dgm:pt>
    <dgm:pt modelId="{1AD939A2-84C3-4124-986C-2D56628BDD1F}" type="pres">
      <dgm:prSet presAssocID="{F4479370-2068-45D8-AE5A-89D838CB480D}" presName="root" presStyleCnt="0">
        <dgm:presLayoutVars>
          <dgm:dir/>
          <dgm:resizeHandles val="exact"/>
        </dgm:presLayoutVars>
      </dgm:prSet>
      <dgm:spPr/>
    </dgm:pt>
    <dgm:pt modelId="{AE64FAEB-A743-40F5-9CE0-04591D57119B}" type="pres">
      <dgm:prSet presAssocID="{48C2A7BE-C3FC-4B08-8EE3-C3973D9309BF}" presName="compNode" presStyleCnt="0"/>
      <dgm:spPr/>
    </dgm:pt>
    <dgm:pt modelId="{C21845A4-90BE-4339-A563-AB14C7811168}" type="pres">
      <dgm:prSet presAssocID="{48C2A7BE-C3FC-4B08-8EE3-C3973D9309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2653A3D2-07C6-42FD-BFB9-A22D4CD6F60A}" type="pres">
      <dgm:prSet presAssocID="{48C2A7BE-C3FC-4B08-8EE3-C3973D9309BF}" presName="spaceRect" presStyleCnt="0"/>
      <dgm:spPr/>
    </dgm:pt>
    <dgm:pt modelId="{B57B1982-922A-4F72-8A85-2BC9DDEA9575}" type="pres">
      <dgm:prSet presAssocID="{48C2A7BE-C3FC-4B08-8EE3-C3973D9309BF}" presName="textRect" presStyleLbl="revTx" presStyleIdx="0" presStyleCnt="4">
        <dgm:presLayoutVars>
          <dgm:chMax val="1"/>
          <dgm:chPref val="1"/>
        </dgm:presLayoutVars>
      </dgm:prSet>
      <dgm:spPr/>
    </dgm:pt>
    <dgm:pt modelId="{BFA5B112-F144-4A23-B014-EC23D1FB64AA}" type="pres">
      <dgm:prSet presAssocID="{B40E4882-A4A4-4B43-ABF6-BE47EE946DA0}" presName="sibTrans" presStyleCnt="0"/>
      <dgm:spPr/>
    </dgm:pt>
    <dgm:pt modelId="{383B3DB4-3294-47E2-BF5D-BBC45D34E6EA}" type="pres">
      <dgm:prSet presAssocID="{A3D875F0-FE34-4EC3-8F24-B8756308FE54}" presName="compNode" presStyleCnt="0"/>
      <dgm:spPr/>
    </dgm:pt>
    <dgm:pt modelId="{6B783EF6-F2E4-4920-9E83-865AA868FFAC}" type="pres">
      <dgm:prSet presAssocID="{A3D875F0-FE34-4EC3-8F24-B8756308FE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90A8E9E-8601-439F-908D-0F0C3DEEE288}" type="pres">
      <dgm:prSet presAssocID="{A3D875F0-FE34-4EC3-8F24-B8756308FE54}" presName="spaceRect" presStyleCnt="0"/>
      <dgm:spPr/>
    </dgm:pt>
    <dgm:pt modelId="{C8AF1290-90EA-4734-8F71-43231420FEB9}" type="pres">
      <dgm:prSet presAssocID="{A3D875F0-FE34-4EC3-8F24-B8756308FE54}" presName="textRect" presStyleLbl="revTx" presStyleIdx="1" presStyleCnt="4">
        <dgm:presLayoutVars>
          <dgm:chMax val="1"/>
          <dgm:chPref val="1"/>
        </dgm:presLayoutVars>
      </dgm:prSet>
      <dgm:spPr/>
    </dgm:pt>
    <dgm:pt modelId="{A1CE9E5B-501E-42A0-A2F7-DEF371543A97}" type="pres">
      <dgm:prSet presAssocID="{6189034E-C727-4EF6-9E27-D88BB4A21FEF}" presName="sibTrans" presStyleCnt="0"/>
      <dgm:spPr/>
    </dgm:pt>
    <dgm:pt modelId="{54EE3400-2093-43A0-8D78-6ED6A3001E93}" type="pres">
      <dgm:prSet presAssocID="{906C5318-0164-4A14-A39C-72183AC2545C}" presName="compNode" presStyleCnt="0"/>
      <dgm:spPr/>
    </dgm:pt>
    <dgm:pt modelId="{0D971829-5DDC-42BD-9685-6F88FE808AC8}" type="pres">
      <dgm:prSet presAssocID="{906C5318-0164-4A14-A39C-72183AC254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3E952C6-DB3A-4FFE-9F33-8E5AFBFF7184}" type="pres">
      <dgm:prSet presAssocID="{906C5318-0164-4A14-A39C-72183AC2545C}" presName="spaceRect" presStyleCnt="0"/>
      <dgm:spPr/>
    </dgm:pt>
    <dgm:pt modelId="{ACE37769-4A0A-4C39-913F-5241E126258C}" type="pres">
      <dgm:prSet presAssocID="{906C5318-0164-4A14-A39C-72183AC2545C}" presName="textRect" presStyleLbl="revTx" presStyleIdx="2" presStyleCnt="4">
        <dgm:presLayoutVars>
          <dgm:chMax val="1"/>
          <dgm:chPref val="1"/>
        </dgm:presLayoutVars>
      </dgm:prSet>
      <dgm:spPr/>
    </dgm:pt>
    <dgm:pt modelId="{D60D6C47-C5D5-4324-829C-168CE33979CB}" type="pres">
      <dgm:prSet presAssocID="{15B5819C-793A-42B9-B509-3650FEE7C754}" presName="sibTrans" presStyleCnt="0"/>
      <dgm:spPr/>
    </dgm:pt>
    <dgm:pt modelId="{6D5FA1EE-CB50-43F6-95BB-8BA74CACFA8C}" type="pres">
      <dgm:prSet presAssocID="{D707CA63-E83B-4995-8CB5-B83DAE220E9E}" presName="compNode" presStyleCnt="0"/>
      <dgm:spPr/>
    </dgm:pt>
    <dgm:pt modelId="{5A288D58-593B-4A6F-A870-AD583119420B}" type="pres">
      <dgm:prSet presAssocID="{D707CA63-E83B-4995-8CB5-B83DAE220E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6D877C0-EB38-474B-BC17-3F531D9B2633}" type="pres">
      <dgm:prSet presAssocID="{D707CA63-E83B-4995-8CB5-B83DAE220E9E}" presName="spaceRect" presStyleCnt="0"/>
      <dgm:spPr/>
    </dgm:pt>
    <dgm:pt modelId="{3DF7A627-06A0-4939-AE97-8E5200EB73D7}" type="pres">
      <dgm:prSet presAssocID="{D707CA63-E83B-4995-8CB5-B83DAE220E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F083F2F-99E6-4A4B-886D-219B4B3C229E}" type="presOf" srcId="{48C2A7BE-C3FC-4B08-8EE3-C3973D9309BF}" destId="{B57B1982-922A-4F72-8A85-2BC9DDEA9575}" srcOrd="0" destOrd="0" presId="urn:microsoft.com/office/officeart/2018/2/layout/IconLabelList"/>
    <dgm:cxn modelId="{B9819C47-3EA2-4057-9269-D8AB7443BE58}" srcId="{F4479370-2068-45D8-AE5A-89D838CB480D}" destId="{906C5318-0164-4A14-A39C-72183AC2545C}" srcOrd="2" destOrd="0" parTransId="{2C51F391-C236-4077-8FE8-2476E1D49E69}" sibTransId="{15B5819C-793A-42B9-B509-3650FEE7C754}"/>
    <dgm:cxn modelId="{3EE69153-51DD-4101-BF2E-B1ACE0C7B16A}" type="presOf" srcId="{A3D875F0-FE34-4EC3-8F24-B8756308FE54}" destId="{C8AF1290-90EA-4734-8F71-43231420FEB9}" srcOrd="0" destOrd="0" presId="urn:microsoft.com/office/officeart/2018/2/layout/IconLabelList"/>
    <dgm:cxn modelId="{8168C254-6CDD-4C9E-9408-4AC1F7A4558C}" srcId="{F4479370-2068-45D8-AE5A-89D838CB480D}" destId="{48C2A7BE-C3FC-4B08-8EE3-C3973D9309BF}" srcOrd="0" destOrd="0" parTransId="{6C4809A6-2341-4B22-8F19-8B6334AC2F55}" sibTransId="{B40E4882-A4A4-4B43-ABF6-BE47EE946DA0}"/>
    <dgm:cxn modelId="{4C38AE57-F41D-4ED1-93A6-66F5914A626D}" type="presOf" srcId="{906C5318-0164-4A14-A39C-72183AC2545C}" destId="{ACE37769-4A0A-4C39-913F-5241E126258C}" srcOrd="0" destOrd="0" presId="urn:microsoft.com/office/officeart/2018/2/layout/IconLabelList"/>
    <dgm:cxn modelId="{DC5ADB9A-F91B-4F32-8B03-97AF69BE0887}" srcId="{F4479370-2068-45D8-AE5A-89D838CB480D}" destId="{D707CA63-E83B-4995-8CB5-B83DAE220E9E}" srcOrd="3" destOrd="0" parTransId="{5066698E-5B64-473F-9D99-AE8B532A0A4B}" sibTransId="{DE13473D-B978-4B84-BF36-FBE4F045226F}"/>
    <dgm:cxn modelId="{DD0574AC-12DB-43AB-A831-3474BCDF7B93}" srcId="{F4479370-2068-45D8-AE5A-89D838CB480D}" destId="{A3D875F0-FE34-4EC3-8F24-B8756308FE54}" srcOrd="1" destOrd="0" parTransId="{F9DA76C6-483C-4985-A88C-38C55E3FCFA1}" sibTransId="{6189034E-C727-4EF6-9E27-D88BB4A21FEF}"/>
    <dgm:cxn modelId="{AEB9FFD4-B3D1-4ADB-988D-69C3CD2EA0E1}" type="presOf" srcId="{D707CA63-E83B-4995-8CB5-B83DAE220E9E}" destId="{3DF7A627-06A0-4939-AE97-8E5200EB73D7}" srcOrd="0" destOrd="0" presId="urn:microsoft.com/office/officeart/2018/2/layout/IconLabelList"/>
    <dgm:cxn modelId="{91E864E5-8BB6-4B96-A519-D4EDFDFE59F7}" type="presOf" srcId="{F4479370-2068-45D8-AE5A-89D838CB480D}" destId="{1AD939A2-84C3-4124-986C-2D56628BDD1F}" srcOrd="0" destOrd="0" presId="urn:microsoft.com/office/officeart/2018/2/layout/IconLabelList"/>
    <dgm:cxn modelId="{7216B482-EFB1-4A31-9181-913305F9D489}" type="presParOf" srcId="{1AD939A2-84C3-4124-986C-2D56628BDD1F}" destId="{AE64FAEB-A743-40F5-9CE0-04591D57119B}" srcOrd="0" destOrd="0" presId="urn:microsoft.com/office/officeart/2018/2/layout/IconLabelList"/>
    <dgm:cxn modelId="{687E1D66-5E41-4389-AC3A-9C12390A4DAF}" type="presParOf" srcId="{AE64FAEB-A743-40F5-9CE0-04591D57119B}" destId="{C21845A4-90BE-4339-A563-AB14C7811168}" srcOrd="0" destOrd="0" presId="urn:microsoft.com/office/officeart/2018/2/layout/IconLabelList"/>
    <dgm:cxn modelId="{EA7A1275-CA0A-4811-8097-3BB920E79DBE}" type="presParOf" srcId="{AE64FAEB-A743-40F5-9CE0-04591D57119B}" destId="{2653A3D2-07C6-42FD-BFB9-A22D4CD6F60A}" srcOrd="1" destOrd="0" presId="urn:microsoft.com/office/officeart/2018/2/layout/IconLabelList"/>
    <dgm:cxn modelId="{CF5A217C-8D23-42AE-9DED-6F2D7A6A2AE9}" type="presParOf" srcId="{AE64FAEB-A743-40F5-9CE0-04591D57119B}" destId="{B57B1982-922A-4F72-8A85-2BC9DDEA9575}" srcOrd="2" destOrd="0" presId="urn:microsoft.com/office/officeart/2018/2/layout/IconLabelList"/>
    <dgm:cxn modelId="{DABAAA08-C0CE-40DE-A250-6B5B335CA35D}" type="presParOf" srcId="{1AD939A2-84C3-4124-986C-2D56628BDD1F}" destId="{BFA5B112-F144-4A23-B014-EC23D1FB64AA}" srcOrd="1" destOrd="0" presId="urn:microsoft.com/office/officeart/2018/2/layout/IconLabelList"/>
    <dgm:cxn modelId="{1944F25D-95F8-4AE2-A08D-FC2A65DE91E1}" type="presParOf" srcId="{1AD939A2-84C3-4124-986C-2D56628BDD1F}" destId="{383B3DB4-3294-47E2-BF5D-BBC45D34E6EA}" srcOrd="2" destOrd="0" presId="urn:microsoft.com/office/officeart/2018/2/layout/IconLabelList"/>
    <dgm:cxn modelId="{77C0C717-99E3-42ED-A1E7-9D041BA6496E}" type="presParOf" srcId="{383B3DB4-3294-47E2-BF5D-BBC45D34E6EA}" destId="{6B783EF6-F2E4-4920-9E83-865AA868FFAC}" srcOrd="0" destOrd="0" presId="urn:microsoft.com/office/officeart/2018/2/layout/IconLabelList"/>
    <dgm:cxn modelId="{53345E08-E550-4421-A903-98DE5CEC8122}" type="presParOf" srcId="{383B3DB4-3294-47E2-BF5D-BBC45D34E6EA}" destId="{490A8E9E-8601-439F-908D-0F0C3DEEE288}" srcOrd="1" destOrd="0" presId="urn:microsoft.com/office/officeart/2018/2/layout/IconLabelList"/>
    <dgm:cxn modelId="{60270CE5-0D41-4C1C-B3B2-B91DC9807A95}" type="presParOf" srcId="{383B3DB4-3294-47E2-BF5D-BBC45D34E6EA}" destId="{C8AF1290-90EA-4734-8F71-43231420FEB9}" srcOrd="2" destOrd="0" presId="urn:microsoft.com/office/officeart/2018/2/layout/IconLabelList"/>
    <dgm:cxn modelId="{8E369AFA-7428-4154-9665-1813F64D469B}" type="presParOf" srcId="{1AD939A2-84C3-4124-986C-2D56628BDD1F}" destId="{A1CE9E5B-501E-42A0-A2F7-DEF371543A97}" srcOrd="3" destOrd="0" presId="urn:microsoft.com/office/officeart/2018/2/layout/IconLabelList"/>
    <dgm:cxn modelId="{9BE79D32-73C2-473B-A8EB-097F16018FEB}" type="presParOf" srcId="{1AD939A2-84C3-4124-986C-2D56628BDD1F}" destId="{54EE3400-2093-43A0-8D78-6ED6A3001E93}" srcOrd="4" destOrd="0" presId="urn:microsoft.com/office/officeart/2018/2/layout/IconLabelList"/>
    <dgm:cxn modelId="{0BD2BFCA-B757-4905-835A-4164490BAC32}" type="presParOf" srcId="{54EE3400-2093-43A0-8D78-6ED6A3001E93}" destId="{0D971829-5DDC-42BD-9685-6F88FE808AC8}" srcOrd="0" destOrd="0" presId="urn:microsoft.com/office/officeart/2018/2/layout/IconLabelList"/>
    <dgm:cxn modelId="{75168992-A147-47F7-A6FF-24A9AF1A1890}" type="presParOf" srcId="{54EE3400-2093-43A0-8D78-6ED6A3001E93}" destId="{B3E952C6-DB3A-4FFE-9F33-8E5AFBFF7184}" srcOrd="1" destOrd="0" presId="urn:microsoft.com/office/officeart/2018/2/layout/IconLabelList"/>
    <dgm:cxn modelId="{0FE98919-FB49-41CF-B01F-182836AE091E}" type="presParOf" srcId="{54EE3400-2093-43A0-8D78-6ED6A3001E93}" destId="{ACE37769-4A0A-4C39-913F-5241E126258C}" srcOrd="2" destOrd="0" presId="urn:microsoft.com/office/officeart/2018/2/layout/IconLabelList"/>
    <dgm:cxn modelId="{DA946267-865E-4E77-9271-0DA2B31D9D26}" type="presParOf" srcId="{1AD939A2-84C3-4124-986C-2D56628BDD1F}" destId="{D60D6C47-C5D5-4324-829C-168CE33979CB}" srcOrd="5" destOrd="0" presId="urn:microsoft.com/office/officeart/2018/2/layout/IconLabelList"/>
    <dgm:cxn modelId="{2BC4835F-0550-4A63-ADDE-349B93EC620F}" type="presParOf" srcId="{1AD939A2-84C3-4124-986C-2D56628BDD1F}" destId="{6D5FA1EE-CB50-43F6-95BB-8BA74CACFA8C}" srcOrd="6" destOrd="0" presId="urn:microsoft.com/office/officeart/2018/2/layout/IconLabelList"/>
    <dgm:cxn modelId="{C392F517-EE4D-443F-9E67-96D9663770B4}" type="presParOf" srcId="{6D5FA1EE-CB50-43F6-95BB-8BA74CACFA8C}" destId="{5A288D58-593B-4A6F-A870-AD583119420B}" srcOrd="0" destOrd="0" presId="urn:microsoft.com/office/officeart/2018/2/layout/IconLabelList"/>
    <dgm:cxn modelId="{61D20E64-926D-4DEE-A16C-0FCCF704B8AB}" type="presParOf" srcId="{6D5FA1EE-CB50-43F6-95BB-8BA74CACFA8C}" destId="{66D877C0-EB38-474B-BC17-3F531D9B2633}" srcOrd="1" destOrd="0" presId="urn:microsoft.com/office/officeart/2018/2/layout/IconLabelList"/>
    <dgm:cxn modelId="{1EEA8E4E-32BE-45E3-AB3E-2CA3127E58F9}" type="presParOf" srcId="{6D5FA1EE-CB50-43F6-95BB-8BA74CACFA8C}" destId="{3DF7A627-06A0-4939-AE97-8E5200EB73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E8064-4EDC-404C-B11E-0B30F053DAC2}">
      <dsp:nvSpPr>
        <dsp:cNvPr id="0" name=""/>
        <dsp:cNvSpPr/>
      </dsp:nvSpPr>
      <dsp:spPr>
        <a:xfrm>
          <a:off x="1138979" y="549304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0FD86-4A21-4BE3-9AFD-4CC314E56775}">
      <dsp:nvSpPr>
        <dsp:cNvPr id="0" name=""/>
        <dsp:cNvSpPr/>
      </dsp:nvSpPr>
      <dsp:spPr>
        <a:xfrm>
          <a:off x="569079" y="1915882"/>
          <a:ext cx="2072362" cy="152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These 3 define 3 kinds of personality that together adjust a control output.</a:t>
          </a:r>
        </a:p>
      </dsp:txBody>
      <dsp:txXfrm>
        <a:off x="569079" y="1915882"/>
        <a:ext cx="2072362" cy="1526748"/>
      </dsp:txXfrm>
    </dsp:sp>
    <dsp:sp modelId="{4C755094-65C4-4845-9E96-9E8E31FB8EF2}">
      <dsp:nvSpPr>
        <dsp:cNvPr id="0" name=""/>
        <dsp:cNvSpPr/>
      </dsp:nvSpPr>
      <dsp:spPr>
        <a:xfrm>
          <a:off x="3574004" y="54930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5F39-978E-43E8-93BD-61F509E8FBEE}">
      <dsp:nvSpPr>
        <dsp:cNvPr id="0" name=""/>
        <dsp:cNvSpPr/>
      </dsp:nvSpPr>
      <dsp:spPr>
        <a:xfrm>
          <a:off x="3004105" y="1915882"/>
          <a:ext cx="2072362" cy="152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Imagine going too fast: e.g (error = target – actual speed is positive) and a car that adjusts to the increase/decrease in speed</a:t>
          </a:r>
        </a:p>
      </dsp:txBody>
      <dsp:txXfrm>
        <a:off x="3004105" y="1915882"/>
        <a:ext cx="2072362" cy="1526748"/>
      </dsp:txXfrm>
    </dsp:sp>
    <dsp:sp modelId="{E5DC3B91-EACA-4AD7-AED7-A608F7695CF4}">
      <dsp:nvSpPr>
        <dsp:cNvPr id="0" name=""/>
        <dsp:cNvSpPr/>
      </dsp:nvSpPr>
      <dsp:spPr>
        <a:xfrm>
          <a:off x="6009030" y="549304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CD2CB-F3D4-4824-A1A6-DDBEEE9DC25A}">
      <dsp:nvSpPr>
        <dsp:cNvPr id="0" name=""/>
        <dsp:cNvSpPr/>
      </dsp:nvSpPr>
      <dsp:spPr>
        <a:xfrm>
          <a:off x="5439131" y="1915882"/>
          <a:ext cx="2072362" cy="152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Now let’s say a car is consistently under 2mph below its target speed- calculating the integral of that accumulates past error and adds more throttle to make up for it</a:t>
          </a:r>
        </a:p>
      </dsp:txBody>
      <dsp:txXfrm>
        <a:off x="5439131" y="1915882"/>
        <a:ext cx="2072362" cy="1526748"/>
      </dsp:txXfrm>
    </dsp:sp>
    <dsp:sp modelId="{B669C01E-08ED-42F0-A89F-FD9F7A459E65}">
      <dsp:nvSpPr>
        <dsp:cNvPr id="0" name=""/>
        <dsp:cNvSpPr/>
      </dsp:nvSpPr>
      <dsp:spPr>
        <a:xfrm>
          <a:off x="8444056" y="549304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A571-A1A3-4C2B-B960-C97368DCA768}">
      <dsp:nvSpPr>
        <dsp:cNvPr id="0" name=""/>
        <dsp:cNvSpPr/>
      </dsp:nvSpPr>
      <dsp:spPr>
        <a:xfrm>
          <a:off x="7874157" y="1915882"/>
          <a:ext cx="2072362" cy="152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Derivative control looks at your error’s rate of change (how fast you’re speeding up) – it applies forces in opposition to slow down (brakes)</a:t>
          </a:r>
        </a:p>
      </dsp:txBody>
      <dsp:txXfrm>
        <a:off x="7874157" y="1915882"/>
        <a:ext cx="2072362" cy="1526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845A4-90BE-4339-A563-AB14C7811168}">
      <dsp:nvSpPr>
        <dsp:cNvPr id="0" name=""/>
        <dsp:cNvSpPr/>
      </dsp:nvSpPr>
      <dsp:spPr>
        <a:xfrm>
          <a:off x="1138979" y="477618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B1982-922A-4F72-8A85-2BC9DDEA9575}">
      <dsp:nvSpPr>
        <dsp:cNvPr id="0" name=""/>
        <dsp:cNvSpPr/>
      </dsp:nvSpPr>
      <dsp:spPr>
        <a:xfrm>
          <a:off x="569079" y="1919911"/>
          <a:ext cx="2072362" cy="1953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Pursuit algorithms are a combination of both kinematics, frames, and control to become a trajectory tracking problem – in other words we assign several coordinates to follow. </a:t>
          </a:r>
        </a:p>
      </dsp:txBody>
      <dsp:txXfrm>
        <a:off x="569079" y="1919911"/>
        <a:ext cx="2072362" cy="1953808"/>
      </dsp:txXfrm>
    </dsp:sp>
    <dsp:sp modelId="{6B783EF6-F2E4-4920-9E83-865AA868FFAC}">
      <dsp:nvSpPr>
        <dsp:cNvPr id="0" name=""/>
        <dsp:cNvSpPr/>
      </dsp:nvSpPr>
      <dsp:spPr>
        <a:xfrm>
          <a:off x="3574005" y="477618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F1290-90EA-4734-8F71-43231420FEB9}">
      <dsp:nvSpPr>
        <dsp:cNvPr id="0" name=""/>
        <dsp:cNvSpPr/>
      </dsp:nvSpPr>
      <dsp:spPr>
        <a:xfrm>
          <a:off x="3004105" y="1919911"/>
          <a:ext cx="2072362" cy="1953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is popular for lateral control (think a car can’t strafe to the right, you need to turn the wheel laterally) , and the robot essentially chases to the next point.</a:t>
          </a:r>
        </a:p>
      </dsp:txBody>
      <dsp:txXfrm>
        <a:off x="3004105" y="1919911"/>
        <a:ext cx="2072362" cy="1953808"/>
      </dsp:txXfrm>
    </dsp:sp>
    <dsp:sp modelId="{0D971829-5DDC-42BD-9685-6F88FE808AC8}">
      <dsp:nvSpPr>
        <dsp:cNvPr id="0" name=""/>
        <dsp:cNvSpPr/>
      </dsp:nvSpPr>
      <dsp:spPr>
        <a:xfrm>
          <a:off x="6009031" y="477618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37769-4A0A-4C39-913F-5241E126258C}">
      <dsp:nvSpPr>
        <dsp:cNvPr id="0" name=""/>
        <dsp:cNvSpPr/>
      </dsp:nvSpPr>
      <dsp:spPr>
        <a:xfrm>
          <a:off x="5439131" y="1919911"/>
          <a:ext cx="2072362" cy="1953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When driving a car we don’t look at the pedals and drive: we look at our surroundings from a distance and observes for any changes in the environment (at least a safe driver does) vs a donkey chasing a carrot.</a:t>
          </a:r>
        </a:p>
      </dsp:txBody>
      <dsp:txXfrm>
        <a:off x="5439131" y="1919911"/>
        <a:ext cx="2072362" cy="1953808"/>
      </dsp:txXfrm>
    </dsp:sp>
    <dsp:sp modelId="{5A288D58-593B-4A6F-A870-AD583119420B}">
      <dsp:nvSpPr>
        <dsp:cNvPr id="0" name=""/>
        <dsp:cNvSpPr/>
      </dsp:nvSpPr>
      <dsp:spPr>
        <a:xfrm>
          <a:off x="8444057" y="477618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7A627-06A0-4939-AE97-8E5200EB73D7}">
      <dsp:nvSpPr>
        <dsp:cNvPr id="0" name=""/>
        <dsp:cNvSpPr/>
      </dsp:nvSpPr>
      <dsp:spPr>
        <a:xfrm>
          <a:off x="7874157" y="1919911"/>
          <a:ext cx="2072362" cy="1953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distance from which we observe changes our reaction time (Look Ahead Principle)</a:t>
          </a:r>
        </a:p>
      </dsp:txBody>
      <dsp:txXfrm>
        <a:off x="7874157" y="1919911"/>
        <a:ext cx="2072362" cy="1953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3882B-F727-42BA-A3BE-3ECD7BD0884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D627D-D631-4B14-8EC2-182318C72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2) Proportional Control – output adjusts in proportion to the current error- how wrong are we at this moment</a:t>
            </a:r>
          </a:p>
          <a:p>
            <a:r>
              <a:rPr lang="en-US" dirty="0"/>
              <a:t>3) Integral Control – integral control is more like memory and it sums up error over time – which helps us calculate correction paths – or potentially overshoot</a:t>
            </a:r>
          </a:p>
          <a:p>
            <a:r>
              <a:rPr lang="en-US" dirty="0"/>
              <a:t>4) Derivative control - output adjusts based on the rate of change of the error. It’s the “future predictor” – essentially the slope of the error curve. Too much change in the slope results in slow opposite forces acting – or it can become too sensitive like an ultrasonic sensor that reads at a large distance. </a:t>
            </a:r>
          </a:p>
          <a:p>
            <a:endParaRPr lang="en-US" dirty="0"/>
          </a:p>
          <a:p>
            <a:r>
              <a:rPr lang="en-US" dirty="0"/>
              <a:t>error = setpoint - </a:t>
            </a:r>
            <a:r>
              <a:rPr lang="en-US" dirty="0" err="1"/>
              <a:t>current_value</a:t>
            </a:r>
            <a:endParaRPr lang="en-US" dirty="0"/>
          </a:p>
          <a:p>
            <a:r>
              <a:rPr lang="en-US" dirty="0"/>
              <a:t>integral += error * dt                      # accumulate error over time</a:t>
            </a:r>
          </a:p>
          <a:p>
            <a:r>
              <a:rPr lang="en-US" dirty="0"/>
              <a:t>derivative = (error - </a:t>
            </a:r>
            <a:r>
              <a:rPr lang="en-US" dirty="0" err="1"/>
              <a:t>prev_error</a:t>
            </a:r>
            <a:r>
              <a:rPr lang="en-US" dirty="0"/>
              <a:t>) / dt      # change in error</a:t>
            </a:r>
          </a:p>
          <a:p>
            <a:r>
              <a:rPr lang="en-US" dirty="0"/>
              <a:t>output = </a:t>
            </a:r>
            <a:r>
              <a:rPr lang="en-US" dirty="0" err="1"/>
              <a:t>Kp</a:t>
            </a:r>
            <a:r>
              <a:rPr lang="en-US" dirty="0"/>
              <a:t>*error + Ki*integral + </a:t>
            </a:r>
            <a:r>
              <a:rPr lang="en-US" dirty="0" err="1"/>
              <a:t>Kd</a:t>
            </a:r>
            <a:r>
              <a:rPr lang="en-US" dirty="0"/>
              <a:t>*derivative</a:t>
            </a:r>
          </a:p>
          <a:p>
            <a:r>
              <a:rPr lang="en-US" dirty="0" err="1"/>
              <a:t>prev_error</a:t>
            </a:r>
            <a:r>
              <a:rPr lang="en-US" dirty="0"/>
              <a:t> = error</a:t>
            </a:r>
          </a:p>
          <a:p>
            <a:endParaRPr lang="en-US" dirty="0"/>
          </a:p>
          <a:p>
            <a:r>
              <a:rPr lang="en-US" dirty="0"/>
              <a:t>FOR ME ONLY</a:t>
            </a:r>
          </a:p>
          <a:p>
            <a:pPr>
              <a:buNone/>
            </a:pPr>
            <a:r>
              <a:rPr lang="en-US" b="1" dirty="0"/>
              <a:t>P</a:t>
            </a:r>
            <a:r>
              <a:rPr lang="en-US" dirty="0"/>
              <a:t> is impatient and corrects </a:t>
            </a:r>
            <a:r>
              <a:rPr lang="en-US" i="1" dirty="0"/>
              <a:t>right now</a:t>
            </a:r>
            <a:r>
              <a:rPr lang="en-US" dirty="0"/>
              <a:t>, but might not get you perfectly on course (he stops a bit short).</a:t>
            </a:r>
          </a:p>
          <a:p>
            <a:pPr>
              <a:buNone/>
            </a:pPr>
            <a:r>
              <a:rPr lang="en-US" b="1" dirty="0"/>
              <a:t>I</a:t>
            </a:r>
            <a:r>
              <a:rPr lang="en-US" dirty="0"/>
              <a:t> is the persistent one who notices “we’ve been off for a while” and nudges you further to eliminate the leftover error.</a:t>
            </a:r>
          </a:p>
          <a:p>
            <a:r>
              <a:rPr lang="en-US" b="1" dirty="0"/>
              <a:t>D</a:t>
            </a:r>
            <a:r>
              <a:rPr lang="en-US" dirty="0"/>
              <a:t> is cautious, watching “how fast are we approaching the target?” and telling everyone to slow down if we’re closing in too quickly.</a:t>
            </a:r>
          </a:p>
          <a:p>
            <a:endParaRPr lang="en-US" dirty="0"/>
          </a:p>
          <a:p>
            <a:r>
              <a:rPr lang="en-US" dirty="0"/>
              <a:t>Tuning a robot for Pid means balancing these </a:t>
            </a:r>
            <a:r>
              <a:rPr lang="en-US" dirty="0" err="1"/>
              <a:t>personlaities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D627D-D631-4B14-8EC2-182318C721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D627D-D631-4B14-8EC2-182318C721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44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D627D-D631-4B14-8EC2-182318C721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B227-2522-8A5C-4584-B543C776B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11950-333B-A00A-3B6C-EC022CF14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5FE9D-B443-C241-2CF1-E73EBDB2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F9B7-30D0-6390-0BF8-08EF8220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F1CA-C5A1-98A1-B7C2-34F9433A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B3DB-4D06-E26F-B08C-B9382E24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0DA58-E9E9-6E46-8A8D-A0416EEA9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FD20-7D71-2DC5-63C8-BF11CF95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C5DE-44B6-F2FA-4A8A-639D5E07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F151-1160-3381-1FF0-B24D98F6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AB5F1-7CF7-F090-D369-A0646E6B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AF09D-9A4D-A288-AD76-68A34E1CC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DBE1-A8CE-38C3-785B-7AD00657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9923-183B-5452-C129-17F38349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CFE7-64F0-AFA2-E75E-218DFBE1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663A-E64D-D19E-EEFA-911711A3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841-B212-135B-FBF3-295F6C08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D1ED-5FEE-BEFD-9892-9ACFB44E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AD73-8D66-8417-C639-D25719CD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308D-8A03-3CE7-F5D9-AD0561F9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5296-3F90-D97E-F413-1E84DCD4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315E6-6231-307E-E1F7-BB31EB44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65B49-EF1E-4CD3-D011-BD718E0D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5C25-5AB6-23DC-7A2A-3539927A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4F73-CF1D-B5F4-F45F-6833C6F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43D5-656F-FC2A-1D74-07E32D65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0ED8-071A-8657-EEFD-BAFAAFABB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61A5-C5B7-AD6A-4B84-F6BDAF85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C71E-3F54-AA49-5C76-4096D648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8DC03-57CA-913D-6BCB-73512633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52F2-FD1A-3F47-1CF2-3A891C3F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ACDB-BA19-CD5B-CE3F-06DB52FB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243D-262D-86B9-FBC6-D63BB8FD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0AE2B-84C1-A4E1-7573-97DB84BE8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582D0-2EF8-E643-E35F-F78105864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C340B-61D4-BB16-6F38-9B15F8340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8B574-C79B-765A-1A3F-5F5F0633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B2882-B8CB-9225-E915-1CA23F6E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E352E-299F-AC12-AC8D-E1B9D55D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6CB3-DF19-C293-2A5A-1FF71014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68667-370F-6E56-DF5D-BA895D34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F3FC4-47AF-4B99-34A4-DE5072B8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B0415-9815-F373-91A0-BBBAE8EB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1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DB1DD-ACDA-D5AA-FF68-9E9CD5A4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69574-B153-19C0-5A4C-1592DFA4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67F1-1B75-493B-C780-C38E1246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600-232B-FF53-79AD-32513122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945C-C336-3E2E-3724-9B2D239F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0FACC-5C7A-469E-B1A0-832136077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09E90-DFF3-9440-7B76-7A71FFD7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70EB-3602-7997-4376-3C6F667B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EB04-C962-E58C-12F4-8A554A9A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3D8C-90A0-BE34-D0F0-51BCCBE0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FD2AF-D79D-607B-9799-F0B2C69AC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07563-EA28-090F-1F99-A8BE202D5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F4425-5EA9-4AB9-284B-4DE7402F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973E-2A9E-7051-10E7-2AC34A06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82244-DF70-4CB4-1F45-94308DB2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CB5F7-E967-E39C-F095-3A06496D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DE83E-B5F3-C9B5-C846-BB625C67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528B-52BD-4DBA-207F-1BC36CF3B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131FC-80CD-4225-B600-BBFB09A0976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1CB5-825F-F823-79B0-5A1A21017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F9B8-81A5-55E8-5CF3-C0965C0AC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EA14E-3133-4016-92D4-672D98DA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7A73-2212-7329-C332-354BBAB9B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PID &amp; Pursuit Algorithms?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07914-0F78-7A73-188F-CD2C55B8A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Junaet Mahbub</a:t>
            </a:r>
          </a:p>
        </p:txBody>
      </p:sp>
    </p:spTree>
    <p:extLst>
      <p:ext uri="{BB962C8B-B14F-4D97-AF65-F5344CB8AC3E}">
        <p14:creationId xmlns:p14="http://schemas.microsoft.com/office/powerpoint/2010/main" val="302525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AEDB-3884-DEF6-413A-8417FC70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P.I.D (Proportional-Integral-Derivative)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F8441ED-CCBF-AE69-FFDA-4E2A918BA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82059"/>
              </p:ext>
            </p:extLst>
          </p:nvPr>
        </p:nvGraphicFramePr>
        <p:xfrm>
          <a:off x="838199" y="1690688"/>
          <a:ext cx="10515599" cy="3991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E3D6CEB-41E7-6003-3E9E-1D0D8709EC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7421" y="5682623"/>
            <a:ext cx="5593158" cy="5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36CB-C9B7-7752-84CE-2615E2A0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Pursuit Algorithms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0F6E77-5E92-7D23-B0D6-E818F9A08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4363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70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A5265-5680-9B77-25F5-40EBCAFF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368802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/>
              <a:t>How Pure Pursuit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0A553-32DA-BC13-EE69-8CC7E2E28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136" y="5306346"/>
            <a:ext cx="3483257" cy="6073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9D28-120F-0CD2-ADCD-F33A1731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368802"/>
            <a:ext cx="5668433" cy="574454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At the current position, imagine a circle of radius R, a zone. The goal is to label a coordinate on a frame and have that zone and that point on the coordinate system intersect.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The intersection of that forms a radius as soon as the circle touches the point and thus forms a path non-</a:t>
            </a:r>
            <a:r>
              <a:rPr lang="en-US" sz="1800" dirty="0" err="1"/>
              <a:t>linearily</a:t>
            </a:r>
            <a:r>
              <a:rPr lang="en-US" sz="1800" dirty="0"/>
              <a:t> (think centripetal force, we curve to the target) and a target point to pursue – we form and arc path. 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Repeat for continuous stabilization of path – creating a feedback loop – maintaining speed and applying a steering angle.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83EF9C-E89C-4B75-8CF0-85056F86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274" y="5082480"/>
            <a:ext cx="2891348" cy="831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DDA73-EB48-FF0F-0816-C0DD20631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3" y="2270228"/>
            <a:ext cx="5365812" cy="303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2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073D-1AA6-F147-09B7-B2603D0F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Python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EE47-CD61-7D81-3BF2-B93308A5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609</Words>
  <Application>Microsoft Office PowerPoint</Application>
  <PresentationFormat>Widescreen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What is PID &amp; Pursuit Algorithms?</vt:lpstr>
      <vt:lpstr>P.I.D (Proportional-Integral-Derivative)</vt:lpstr>
      <vt:lpstr>Pursuit Algorithms</vt:lpstr>
      <vt:lpstr>How Pure Pursuit Works</vt:lpstr>
      <vt:lpstr>Show Python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JUNAET MAHBUB</dc:creator>
  <cp:lastModifiedBy>JUNAET MAHBUB</cp:lastModifiedBy>
  <cp:revision>4</cp:revision>
  <dcterms:created xsi:type="dcterms:W3CDTF">2025-05-16T06:23:23Z</dcterms:created>
  <dcterms:modified xsi:type="dcterms:W3CDTF">2025-05-16T07:28:29Z</dcterms:modified>
</cp:coreProperties>
</file>