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9922"/>
    <p:restoredTop sz="94660"/>
  </p:normalViewPr>
  <p:slideViewPr>
    <p:cSldViewPr snapToGrid="0">
      <p:cViewPr varScale="1">
        <p:scale>
          <a:sx n="57" d="100"/>
          <a:sy n="57" d="100"/>
        </p:scale>
        <p:origin x="96" y="108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60" y="382012"/>
            <a:ext cx="7276564" cy="3016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600">
                <a:latin typeface="나눔스퀘어 ExtraBold"/>
                <a:ea typeface="나눔스퀘어 ExtraBold"/>
              </a:rPr>
              <a:t>S</a:t>
            </a:r>
            <a:r>
              <a:rPr lang="en-US" altLang="ko-KR" sz="9600">
                <a:latin typeface="나눔바른고딕 UltraLight"/>
                <a:ea typeface="나눔바른고딕 UltraLight"/>
              </a:rPr>
              <a:t>nake Game</a:t>
            </a:r>
            <a:endParaRPr lang="en-US" altLang="ko-KR" sz="9600">
              <a:latin typeface="나눔바른고딕 UltraLight"/>
              <a:ea typeface="나눔바른고딕 UltraLight"/>
            </a:endParaRPr>
          </a:p>
          <a:p>
            <a:pPr algn="r">
              <a:defRPr/>
            </a:pPr>
            <a:r>
              <a:rPr lang="en-US" altLang="ko-KR" sz="9600">
                <a:latin typeface="나눔스퀘어 ExtraBold"/>
                <a:ea typeface="나눔스퀘어 ExtraBold"/>
              </a:rPr>
              <a:t>Project</a:t>
            </a:r>
            <a:endParaRPr lang="en-US" altLang="ko-KR" sz="9600">
              <a:latin typeface="나눔스퀘어 ExtraBold"/>
              <a:ea typeface="나눔스퀘어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239" y="5917840"/>
            <a:ext cx="29899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나눔스퀘어 ExtraBold"/>
                <a:ea typeface="나눔스퀘어 ExtraBold"/>
              </a:rPr>
              <a:t>20203128</a:t>
            </a:r>
            <a:r>
              <a:rPr lang="en-US" altLang="ko-KR" sz="2800">
                <a:latin typeface="나눔바른고딕 UltraLight"/>
                <a:ea typeface="나눔바른고딕 UltraLight"/>
              </a:rPr>
              <a:t> </a:t>
            </a:r>
            <a:r>
              <a:rPr lang="ko-KR" altLang="en-US" sz="2800">
                <a:latin typeface="나눔바른고딕 UltraLight"/>
                <a:ea typeface="나눔바른고딕 UltraLight"/>
              </a:rPr>
              <a:t>임지원</a:t>
            </a:r>
            <a:endParaRPr lang="ko-KR" altLang="en-US" sz="2800">
              <a:latin typeface="나눔바른고딕 UltraLight"/>
              <a:ea typeface="나눔바른고딕 UltraLight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837" y="227845"/>
            <a:ext cx="2765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S</a:t>
            </a:r>
            <a:r>
              <a:rPr lang="en-US" altLang="ko-KR" sz="4800">
                <a:latin typeface="나눔바른고딕 UltraLight"/>
                <a:ea typeface="나눔바른고딕 UltraLight"/>
              </a:rPr>
              <a:t>UBJECT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957" y="1444550"/>
            <a:ext cx="3979892" cy="3968898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1674452" y="5545065"/>
            <a:ext cx="3182216" cy="3619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출처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Google</a:t>
            </a:r>
            <a:endParaRPr lang="en-US" altLang="ko-KR"/>
          </a:p>
        </p:txBody>
      </p:sp>
      <p:sp>
        <p:nvSpPr>
          <p:cNvPr id="21" name=""/>
          <p:cNvSpPr txBox="1"/>
          <p:nvPr/>
        </p:nvSpPr>
        <p:spPr>
          <a:xfrm>
            <a:off x="6328715" y="2649443"/>
            <a:ext cx="4102244" cy="1559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/>
              <a:t>Snake Game</a:t>
            </a:r>
            <a:r>
              <a:rPr lang="ko-KR" altLang="en-US" sz="2500"/>
              <a:t>이란</a:t>
            </a:r>
            <a:r>
              <a:rPr lang="en-US" altLang="ko-KR" sz="2500"/>
              <a:t>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게임 공간 속에서 </a:t>
            </a:r>
            <a:r>
              <a:rPr lang="en-US" altLang="ko-KR"/>
              <a:t>Snake</a:t>
            </a:r>
            <a:r>
              <a:rPr lang="ko-KR" altLang="en-US"/>
              <a:t>가 방향키를 통해 자유자재로 움직이면서 </a:t>
            </a:r>
            <a:r>
              <a:rPr lang="en-US" altLang="ko-KR"/>
              <a:t>item</a:t>
            </a:r>
            <a:r>
              <a:rPr lang="ko-KR" altLang="en-US"/>
              <a:t>을 먹으면서 </a:t>
            </a:r>
            <a:r>
              <a:rPr lang="en-US" altLang="ko-KR"/>
              <a:t>mission</a:t>
            </a:r>
            <a:r>
              <a:rPr lang="ko-KR" altLang="en-US"/>
              <a:t>을 해결하는 게임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626" y="157292"/>
            <a:ext cx="2765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S</a:t>
            </a:r>
            <a:r>
              <a:rPr lang="en-US" altLang="ko-KR" sz="4800">
                <a:latin typeface="나눔바른고딕 UltraLight"/>
                <a:ea typeface="나눔바른고딕 UltraLight"/>
              </a:rPr>
              <a:t>UBJECT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7" name="타원 6"/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0988" y="1829146"/>
            <a:ext cx="6918276" cy="3849138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8525956" y="3110323"/>
            <a:ext cx="3366220" cy="6406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본 프로젝트의 </a:t>
            </a:r>
            <a:r>
              <a:rPr lang="en-US" altLang="ko-KR"/>
              <a:t>Snake Game</a:t>
            </a:r>
            <a:r>
              <a:rPr lang="ko-KR" altLang="en-US"/>
              <a:t>은 왼쪽과 같은 구조로 설계됨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606" y="157291"/>
            <a:ext cx="2168859" cy="830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L</a:t>
            </a:r>
            <a:r>
              <a:rPr lang="en-US" altLang="ko-KR" sz="4800">
                <a:latin typeface="나눔바른고딕 UltraLight"/>
                <a:ea typeface="나눔바른고딕 UltraLight"/>
              </a:rPr>
              <a:t>ibrary</a:t>
            </a:r>
            <a:endParaRPr lang="en-US" altLang="ko-KR" sz="4800">
              <a:latin typeface="나눔바른고딕 UltraLight"/>
              <a:ea typeface="나눔바른고딕 Ul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1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23" name=""/>
          <p:cNvSpPr txBox="1"/>
          <p:nvPr/>
        </p:nvSpPr>
        <p:spPr>
          <a:xfrm>
            <a:off x="1306440" y="1637650"/>
            <a:ext cx="9297699" cy="3589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/>
              <a:t>1. Ncurses</a:t>
            </a:r>
            <a:endParaRPr lang="en-US" altLang="ko-KR"/>
          </a:p>
          <a:p>
            <a:pPr>
              <a:defRPr/>
            </a:pPr>
            <a:r>
              <a:rPr lang="en-US" altLang="ko-KR"/>
              <a:t>: </a:t>
            </a:r>
            <a:r>
              <a:rPr lang="ko-KR" altLang="en-US"/>
              <a:t>텍스트 모드에서 </a:t>
            </a:r>
            <a:r>
              <a:rPr lang="en-US" altLang="ko-KR"/>
              <a:t>UI</a:t>
            </a:r>
            <a:r>
              <a:rPr lang="ko-KR" altLang="en-US"/>
              <a:t>를 구현할 수 있는 프레임 워크를 제공한다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keypad(stdscr, true)</a:t>
            </a:r>
            <a:r>
              <a:rPr lang="en-US" altLang="ko-KR"/>
              <a:t>,</a:t>
            </a:r>
            <a:r>
              <a:rPr lang="ko-KR" altLang="en-US"/>
              <a:t> getch() </a:t>
            </a:r>
            <a:r>
              <a:rPr lang="en-US" altLang="ko-KR"/>
              <a:t>:</a:t>
            </a:r>
            <a:r>
              <a:rPr lang="ko-KR" altLang="en-US"/>
              <a:t> 방향키를 입력 받아 이를 </a:t>
            </a:r>
            <a:r>
              <a:rPr lang="en-US" altLang="ko-KR"/>
              <a:t>snake</a:t>
            </a:r>
            <a:r>
              <a:rPr lang="ko-KR" altLang="en-US"/>
              <a:t>의 진행 방향으로 사용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nodelay(stdscr, true) </a:t>
            </a:r>
            <a:r>
              <a:rPr lang="en-US" altLang="ko-KR"/>
              <a:t>:</a:t>
            </a:r>
            <a:r>
              <a:rPr lang="ko-KR" altLang="en-US"/>
              <a:t> 사용자 입력이 없어도 계속해서 게임이 진행되도록</a:t>
            </a:r>
            <a:r>
              <a:rPr lang="en-US" altLang="ko-KR"/>
              <a:t>(snake</a:t>
            </a:r>
            <a:r>
              <a:rPr lang="ko-KR" altLang="en-US"/>
              <a:t>가 움직이도록</a:t>
            </a:r>
            <a:r>
              <a:rPr lang="en-US" altLang="ko-KR"/>
              <a:t>)</a:t>
            </a:r>
            <a:r>
              <a:rPr lang="ko-KR" altLang="en-US"/>
              <a:t> 함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init_pair(), attron(), attroff() </a:t>
            </a:r>
            <a:r>
              <a:rPr lang="en-US" altLang="ko-KR"/>
              <a:t>:</a:t>
            </a:r>
            <a:r>
              <a:rPr lang="ko-KR" altLang="en-US"/>
              <a:t> 빈 공간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wall, immune wall, head, body, growth, poison, gate</a:t>
            </a:r>
            <a:r>
              <a:rPr lang="ko-KR" altLang="en-US"/>
              <a:t>를 각기 다른 색으로 표현하여 사용자가 한눈에 알아보기 쉽게 나타냄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 List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 list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형태를 사용할 수 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snake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이동을 위해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body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각각의 좌표를 하나의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list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묶음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606" y="157291"/>
            <a:ext cx="2168859" cy="830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L</a:t>
            </a:r>
            <a:r>
              <a:rPr lang="en-US" altLang="ko-KR" sz="4800">
                <a:latin typeface="나눔바른고딕 UltraLight"/>
                <a:ea typeface="나눔바른고딕 UltraLight"/>
              </a:rPr>
              <a:t>ibrary</a:t>
            </a:r>
            <a:endParaRPr lang="en-US" altLang="ko-KR" sz="4800">
              <a:latin typeface="나눔바른고딕 UltraLight"/>
              <a:ea typeface="나눔바른고딕 Ul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1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23" name=""/>
          <p:cNvSpPr txBox="1"/>
          <p:nvPr/>
        </p:nvSpPr>
        <p:spPr>
          <a:xfrm>
            <a:off x="1447150" y="2181852"/>
            <a:ext cx="9297700" cy="24942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/>
              <a:t>3. time</a:t>
            </a:r>
            <a:endParaRPr lang="en-US" altLang="ko-KR" sz="2500" b="1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srand(time(NULL))</a:t>
            </a:r>
            <a:r>
              <a:rPr lang="ko-KR" altLang="en-US"/>
              <a:t>을 이용해 랜덤 좌표 생성 시 게임을 새로 실행할 때마다 다르게 나타냄</a:t>
            </a:r>
            <a:endParaRPr lang="ko-KR" altLang="en-US"/>
          </a:p>
          <a:p>
            <a:pPr>
              <a:defRPr/>
            </a:pPr>
            <a:r>
              <a:rPr lang="en-US" altLang="ko-KR"/>
              <a:t>- rand()</a:t>
            </a:r>
            <a:r>
              <a:rPr lang="ko-KR" altLang="en-US"/>
              <a:t>를 이용해 랜덤 좌표를 생성함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4. unistd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usleep()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게임의 속도를 조절하거나 다음 화면으로 넘어가기 전까지 잠시 대기함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6" name="타원 5"/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S</a:t>
            </a:r>
            <a:r>
              <a:rPr lang="en-US" altLang="ko-KR" sz="4800">
                <a:latin typeface="나눔바른고딕 UltraLight"/>
                <a:ea typeface="나눔바른고딕 UltraLight"/>
              </a:rPr>
              <a:t>UBJECT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2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21" name=""/>
          <p:cNvSpPr txBox="1"/>
          <p:nvPr/>
        </p:nvSpPr>
        <p:spPr>
          <a:xfrm>
            <a:off x="726280" y="1259978"/>
            <a:ext cx="10739438" cy="51865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1</a:t>
            </a:r>
            <a:r>
              <a:rPr lang="ko-KR" altLang="en-US" sz="2000" b="1"/>
              <a:t>단계</a:t>
            </a:r>
            <a:r>
              <a:rPr lang="en-US" altLang="ko-KR" sz="2000" b="1"/>
              <a:t>(map </a:t>
            </a:r>
            <a:r>
              <a:rPr lang="ko-KR" altLang="en-US" sz="2000" b="1"/>
              <a:t>표현</a:t>
            </a:r>
            <a:r>
              <a:rPr lang="en-US" altLang="ko-KR" sz="2000" b="1"/>
              <a:t>)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N</a:t>
            </a:r>
            <a:r>
              <a:rPr lang="en-US" altLang="ko-KR"/>
              <a:t>cu</a:t>
            </a:r>
            <a:r>
              <a:rPr lang="ko-KR" altLang="en-US"/>
              <a:t>rses를 사용하여 21x21을 최소 크기로 하는 2차원 배열 Snake Map을 Game 화면으로 표현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(snake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ko-KR" altLang="en-US"/>
          </a:p>
          <a:p>
            <a:pPr marL="0" algn="l" defTabSz="232257" rtl="0" eaLnBrk="1" latinLnBrk="1" hangingPunct="1">
              <a:defRPr/>
            </a:pPr>
            <a:r>
              <a:rPr lang="en-US" altLang="ko-KR"/>
              <a:t>-</a:t>
            </a:r>
            <a:r>
              <a:rPr lang="ko-KR" altLang="en-US"/>
              <a:t>map 위에 Snake를 표시하여 방향기를 입력 받아 Snake가 움직이도록 구현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(Item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색 표현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map</a:t>
            </a:r>
            <a:r>
              <a:rPr lang="ko-KR" altLang="en-US"/>
              <a:t> 위에 Growth Item과 Poison Item이 나타나도록 한다</a:t>
            </a:r>
            <a:r>
              <a:rPr lang="en-US" altLang="ko-KR"/>
              <a:t>. Growth</a:t>
            </a:r>
            <a:r>
              <a:rPr lang="ko-KR" altLang="en-US"/>
              <a:t>는 </a:t>
            </a:r>
            <a:r>
              <a:rPr lang="en-US" altLang="ko-KR"/>
              <a:t>body</a:t>
            </a:r>
            <a:r>
              <a:rPr lang="ko-KR" altLang="en-US"/>
              <a:t>를 증가시키고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Poison</a:t>
            </a:r>
            <a:r>
              <a:rPr lang="ko-KR" altLang="en-US"/>
              <a:t>은 </a:t>
            </a:r>
            <a:r>
              <a:rPr lang="en-US" altLang="ko-KR"/>
              <a:t>body</a:t>
            </a:r>
            <a:r>
              <a:rPr lang="ko-KR" altLang="en-US"/>
              <a:t>를 감소시킨다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을 먹거나 일정 시간 경과 시 </a:t>
            </a:r>
            <a:r>
              <a:rPr lang="en-US" altLang="ko-KR"/>
              <a:t>item</a:t>
            </a:r>
            <a:r>
              <a:rPr lang="ko-KR" altLang="en-US"/>
              <a:t>은 재생성된다</a:t>
            </a:r>
            <a:r>
              <a:rPr lang="en-US" altLang="ko-KR"/>
              <a:t>.</a:t>
            </a:r>
            <a:endParaRPr lang="en-US" altLang="ko-KR"/>
          </a:p>
          <a:p>
            <a:pPr marL="0" algn="l" defTabSz="232257" rtl="0" eaLnBrk="1" latinLnBrk="1" hangingPunct="1"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Ncurses</a:t>
            </a:r>
            <a:r>
              <a:rPr lang="ko-KR" altLang="en-US"/>
              <a:t>를 이용해 빈 공간</a:t>
            </a:r>
            <a:r>
              <a:rPr lang="en-US" altLang="ko-KR"/>
              <a:t>, wall, snake, item(</a:t>
            </a:r>
            <a:r>
              <a:rPr lang="ko-KR" altLang="en-US"/>
              <a:t>이후 </a:t>
            </a:r>
            <a:r>
              <a:rPr lang="en-US" altLang="ko-KR"/>
              <a:t>gate</a:t>
            </a:r>
            <a:r>
              <a:rPr lang="ko-KR" altLang="en-US"/>
              <a:t> 포함</a:t>
            </a:r>
            <a:r>
              <a:rPr lang="en-US" altLang="ko-KR"/>
              <a:t>)</a:t>
            </a:r>
            <a:r>
              <a:rPr lang="ko-KR" altLang="en-US"/>
              <a:t>를 색으로 표현하여 구분하기 쉽게 한다</a:t>
            </a:r>
            <a:r>
              <a:rPr lang="en-US" altLang="ko-KR"/>
              <a:t>.</a:t>
            </a:r>
            <a:endParaRPr lang="en-US" altLang="ko-KR"/>
          </a:p>
          <a:p>
            <a:pPr marL="0" algn="l" defTabSz="232257" rtl="0" eaLnBrk="1" latinLnBrk="1" hangingPunct="1">
              <a:defRPr/>
            </a:pPr>
            <a:endParaRPr lang="en-US" altLang="ko-KR"/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(Gate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구현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map</a:t>
            </a:r>
            <a:r>
              <a:rPr lang="ko-KR" altLang="en-US"/>
              <a:t>위의 </a:t>
            </a:r>
            <a:r>
              <a:rPr lang="en-US" altLang="ko-KR"/>
              <a:t>w</a:t>
            </a:r>
            <a:r>
              <a:rPr lang="ko-KR" altLang="en-US"/>
              <a:t>all 중 임의의 위치에 한 쌍의 </a:t>
            </a:r>
            <a:r>
              <a:rPr lang="en-US" altLang="ko-KR"/>
              <a:t>gate</a:t>
            </a:r>
            <a:r>
              <a:rPr lang="ko-KR" altLang="en-US"/>
              <a:t>가 나타나도록 해, 각 Gate에 Snake가 통과할 수 있도록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gate</a:t>
            </a:r>
            <a:r>
              <a:rPr lang="ko-KR" altLang="en-US"/>
              <a:t>를 통과 중일 때 </a:t>
            </a:r>
            <a:r>
              <a:rPr lang="en-US" altLang="ko-KR"/>
              <a:t>gate</a:t>
            </a:r>
            <a:r>
              <a:rPr lang="ko-KR" altLang="en-US"/>
              <a:t>의 위치는 바뀌지 않고</a:t>
            </a:r>
            <a:r>
              <a:rPr lang="en-US" altLang="ko-KR"/>
              <a:t>,</a:t>
            </a:r>
            <a:r>
              <a:rPr lang="ko-KR" altLang="en-US"/>
              <a:t> 통과 후 새</a:t>
            </a:r>
            <a:r>
              <a:rPr lang="en-US" altLang="ko-KR"/>
              <a:t> gate</a:t>
            </a:r>
            <a:r>
              <a:rPr lang="ko-KR" altLang="en-US"/>
              <a:t>의 한 쌍이 나타난다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 marL="0" algn="l" defTabSz="232257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점수 표현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map</a:t>
            </a:r>
            <a:r>
              <a:rPr lang="ko-KR" altLang="en-US"/>
              <a:t>의 우측에 </a:t>
            </a:r>
            <a:r>
              <a:rPr lang="en-US" altLang="ko-KR"/>
              <a:t>Score, Mission</a:t>
            </a:r>
            <a:r>
              <a:rPr lang="ko-KR" altLang="en-US"/>
              <a:t> </a:t>
            </a:r>
            <a:r>
              <a:rPr lang="en-US" altLang="ko-KR"/>
              <a:t>Board</a:t>
            </a:r>
            <a:r>
              <a:rPr lang="ko-KR" altLang="en-US"/>
              <a:t>을 표현한다</a:t>
            </a:r>
            <a:r>
              <a:rPr lang="en-US" altLang="ko-KR"/>
              <a:t>. Score</a:t>
            </a:r>
            <a:r>
              <a:rPr lang="ko-KR" altLang="en-US"/>
              <a:t>는 실시간 점수 현황이고</a:t>
            </a:r>
            <a:r>
              <a:rPr lang="en-US" altLang="ko-KR"/>
              <a:t> Mission</a:t>
            </a:r>
            <a:r>
              <a:rPr lang="ko-KR" altLang="en-US"/>
              <a:t>은 다음 스테이지를 넘어가기 위해 해결해야 하는 조건이다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Mission</a:t>
            </a:r>
            <a:r>
              <a:rPr lang="ko-KR" altLang="en-US"/>
              <a:t>은 각 스테이지 시작 시 랜덤으로 결정된다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6" name="타원 5"/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S</a:t>
            </a:r>
            <a:r>
              <a:rPr lang="en-US" altLang="ko-KR" sz="4800">
                <a:latin typeface="나눔바른고딕 UltraLight"/>
                <a:ea typeface="나눔바른고딕 UltraLight"/>
              </a:rPr>
              <a:t>UBJECT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2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sp>
        <p:nvSpPr>
          <p:cNvPr id="21" name=""/>
          <p:cNvSpPr txBox="1"/>
          <p:nvPr/>
        </p:nvSpPr>
        <p:spPr>
          <a:xfrm>
            <a:off x="726280" y="2269241"/>
            <a:ext cx="10739438" cy="23199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Game Over</a:t>
            </a:r>
            <a:endParaRPr lang="en-US" altLang="ko-KR" sz="2000" b="1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길이가 </a:t>
            </a:r>
            <a:r>
              <a:rPr lang="en-US" altLang="ko-KR"/>
              <a:t>3</a:t>
            </a:r>
            <a:r>
              <a:rPr lang="ko-KR" altLang="en-US"/>
              <a:t>보다 작을 경우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자신의 몸을 통과하려는 경우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벽을 통과하려는 경우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진행 방향과 반대 방향으로 가려는 경우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q</a:t>
            </a:r>
            <a:r>
              <a:rPr lang="ko-KR" altLang="en-US"/>
              <a:t>를 누르는 경우</a:t>
            </a:r>
            <a:r>
              <a:rPr lang="en-US" altLang="ko-KR"/>
              <a:t>(</a:t>
            </a:r>
            <a:r>
              <a:rPr lang="ko-KR" altLang="en-US"/>
              <a:t>자동 종료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stage</a:t>
            </a:r>
            <a:r>
              <a:rPr lang="ko-KR" altLang="en-US"/>
              <a:t>는 </a:t>
            </a:r>
            <a:r>
              <a:rPr lang="en-US" altLang="ko-KR"/>
              <a:t>4</a:t>
            </a:r>
            <a:r>
              <a:rPr lang="ko-KR" altLang="en-US"/>
              <a:t>단계 존재</a:t>
            </a:r>
            <a:r>
              <a:rPr lang="en-US" altLang="ko-KR"/>
              <a:t>,</a:t>
            </a:r>
            <a:r>
              <a:rPr lang="ko-KR" altLang="en-US"/>
              <a:t> 각 </a:t>
            </a:r>
            <a:r>
              <a:rPr lang="en-US" altLang="ko-KR"/>
              <a:t>map</a:t>
            </a:r>
            <a:r>
              <a:rPr lang="ko-KR" altLang="en-US"/>
              <a:t>이 다름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2924" y="157291"/>
            <a:ext cx="1543590" cy="830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F</a:t>
            </a:r>
            <a:r>
              <a:rPr lang="en-US" altLang="ko-KR" sz="4800">
                <a:latin typeface="나눔바른고딕 UltraLight"/>
                <a:ea typeface="나눔바른고딕 UltraLight"/>
              </a:rPr>
              <a:t>inal</a:t>
            </a:r>
            <a:endParaRPr lang="en-US" altLang="ko-KR" sz="4800">
              <a:latin typeface="나눔바른고딕 UltraLight"/>
              <a:ea typeface="나눔바른고딕 Ul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3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1858936" y="1287516"/>
            <a:ext cx="8474128" cy="5570484"/>
            <a:chOff x="743926" y="1611292"/>
            <a:chExt cx="7251032" cy="4757973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21" name="타원 20"/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/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2548" y="2179147"/>
            <a:ext cx="3324658" cy="3565409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6080" y="2196811"/>
            <a:ext cx="2962534" cy="3481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2924" y="157291"/>
            <a:ext cx="1543590" cy="830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F</a:t>
            </a:r>
            <a:r>
              <a:rPr lang="en-US" altLang="ko-KR" sz="4800">
                <a:latin typeface="나눔바른고딕 UltraLight"/>
                <a:ea typeface="나눔바른고딕 UltraLight"/>
              </a:rPr>
              <a:t>inal</a:t>
            </a:r>
            <a:endParaRPr lang="en-US" altLang="ko-KR" sz="4800">
              <a:latin typeface="나눔바른고딕 UltraLight"/>
              <a:ea typeface="나눔바른고딕 Ul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나눔스퀘어 ExtraBold"/>
                <a:ea typeface="나눔스퀘어 ExtraBold"/>
              </a:rPr>
              <a:t>3</a:t>
            </a:r>
            <a:endParaRPr lang="ko-KR" altLang="en-US" sz="4800">
              <a:latin typeface="나눔바른고딕 UltraLight"/>
              <a:ea typeface="나눔바른고딕 UltraLight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2394716" y="1482345"/>
            <a:ext cx="7402565" cy="4856109"/>
            <a:chOff x="743926" y="1611292"/>
            <a:chExt cx="7251032" cy="4757973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sp>
          <p:nvSpPr>
            <p:cNvPr id="21" name="타원 20"/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/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500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9395" y="2456757"/>
            <a:ext cx="2577810" cy="2921518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5546" y="2533390"/>
            <a:ext cx="2378479" cy="2570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299</ep:Words>
  <ep:PresentationFormat>와이드스크린</ep:PresentationFormat>
  <ep:Paragraphs>52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2019-04-01T11:39:14.000</dcterms:created>
  <dc:creator>조점례</dc:creator>
  <cp:lastModifiedBy>Jday</cp:lastModifiedBy>
  <dcterms:modified xsi:type="dcterms:W3CDTF">2021-06-18T23:51:52.922</dcterms:modified>
  <cp:revision>13</cp:revision>
  <dc:title>PowerPoint 프레젠테이션</dc:title>
  <cp:version>0906.0100.01</cp:version>
</cp:coreProperties>
</file>