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F965-FB15-47D6-B0C9-930D7561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21262-834A-4A49-B853-73FFADC3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7C098-BBBC-4EBD-AB3A-0BEDB192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D15-832D-4ED2-9059-24D49C9C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4496-4B8D-45E2-A0D8-F4A9B6CF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69C7-9AE9-4539-92B5-AFE4E9A0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9572-FD67-441E-89AD-9043E2D1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3B93-E468-439A-B252-C68C2C22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2B01-E85B-4437-AB15-6C5B829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BD99-2D54-456A-84DC-599A213C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43D09-8ACF-455C-AA59-FB866A2A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F2A3-D3EA-45CC-9177-0F8979B6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D2C2-9334-4AE8-AE3E-6D7DD33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93E6D-180D-4682-A8E1-9A9EB13C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89EA-49AF-4C2F-BB56-63D286DC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CDE1-E6C1-46D9-AA01-FDF987DA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A245-1407-4384-BA23-8C6A3B3EB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95F2-6E90-40CF-B152-FE2E5CA6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E04E-6497-4F4B-BC88-0A6A548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50AE-9F2A-4811-980E-1457BA5F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C22E-C839-4BF4-92A6-5C2DA578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A34DE-30DD-4AB5-A28C-857E97C2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B892E-DFC3-40B1-832D-BC14654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A293-7D1C-417F-9EF0-A519FE7D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005E-5EDC-40EC-BEE8-1C6C737C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1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57A7-CC1D-4999-8664-9F14E02F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FE45-86B8-4B54-A9F6-839EA006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CF758-71A6-43BD-A0AC-4A67BF66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0792-143A-435C-9DE9-74FCB136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5483-59E3-4B55-9B0E-34B74A55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E658D-C930-4D03-B0B5-7A89B697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47B3-3BCF-4356-B1DA-CC1DFACB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8680-55C0-4E96-AB03-469DB07D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FDC1-BD4E-49AE-80E8-0AA40D21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478DA-B0C6-4BF6-A6DC-C1B306C19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9FD63-8A4B-4DD5-8A71-593D9A3EC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94768-95E3-4A8B-90B2-C09145CC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297B6-3067-4CB1-BC28-A6259958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74DAA-3AEA-4FC0-8DF7-206A3EF4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8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C37F-47F6-4A66-ABFB-9D326CE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FAB6-C830-46E0-A749-C25F4D35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B93DE-088B-43E8-AB28-FA9919F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250FF-FDE0-407B-B6D6-2E4F83BB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0CE60-FC43-4F96-BA4F-D88EADDE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A380F-FDFB-42E9-873A-52C04041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85DDF-CF98-46CC-A468-21DF0EE5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617A-F305-4FEF-BE78-49FA5EDD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A1D3-0BD5-4B05-A117-C9AD86D0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9ABFB-E14A-4C5F-8789-39031F8D8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A609-BFCA-48DE-82C0-2AAFC813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80036-A9B6-4BBE-A8BB-C26C22B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C5D2-BEAE-45A9-9290-1524CF63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B70-91F3-4092-8625-BC144CD3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C5B64-A89C-473D-96EB-33D8B0A8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51158-647F-407C-984F-824B6979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658B-7ED6-47DE-98C8-126EAE72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73B38-16B6-4527-9970-ABA986DD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7CB9-8BE5-4736-A5D4-EA49C3F5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C1C10-EDFB-4D65-A96D-0833594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F531-03C1-4771-B1E6-349FA736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C145E-E943-4120-B403-7D50C06A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2689E-F2C7-4C88-94A7-E02CCB927EA1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81EA-01C6-443C-B85B-80093A9D7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DB5C-99D3-4B8E-937C-5F05E0396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7896-7713-491B-A6BC-69B8B87CC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7549-FAD6-47B6-8AA5-499E7177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Exam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9333B-AFD3-49A8-AC44-190AA0BEF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Joey Cawley</a:t>
            </a:r>
          </a:p>
        </p:txBody>
      </p:sp>
    </p:spTree>
    <p:extLst>
      <p:ext uri="{BB962C8B-B14F-4D97-AF65-F5344CB8AC3E}">
        <p14:creationId xmlns:p14="http://schemas.microsoft.com/office/powerpoint/2010/main" val="36033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0230-551B-457D-AB0B-49240636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63C1-8307-4193-9773-20A78C59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Program uses Java swing to simulate a “chest” open within a video game</a:t>
            </a:r>
          </a:p>
          <a:p>
            <a:r>
              <a:rPr lang="en-US" sz="3600" dirty="0"/>
              <a:t>Once the user has clicked the open button, a randomly generated item (Color and Type)</a:t>
            </a:r>
          </a:p>
          <a:p>
            <a:r>
              <a:rPr lang="en-US" sz="3600" dirty="0"/>
              <a:t>Then the program will ask the user if he wants the item added to his inventory</a:t>
            </a:r>
          </a:p>
          <a:p>
            <a:r>
              <a:rPr lang="en-US" sz="3600" dirty="0"/>
              <a:t>And lastly a “save” file is created adding your inventory to a saved text file</a:t>
            </a:r>
          </a:p>
        </p:txBody>
      </p:sp>
    </p:spTree>
    <p:extLst>
      <p:ext uri="{BB962C8B-B14F-4D97-AF65-F5344CB8AC3E}">
        <p14:creationId xmlns:p14="http://schemas.microsoft.com/office/powerpoint/2010/main" val="107878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07C-22B5-41B8-B0D2-CCE77587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Rarity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3AE300-17F1-41F2-B079-BB558EFC1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5" t="23189" r="47871" b="25910"/>
          <a:stretch/>
        </p:blipFill>
        <p:spPr>
          <a:xfrm>
            <a:off x="5659120" y="695005"/>
            <a:ext cx="4815841" cy="54679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69294-76F3-48A0-BCB9-DA87860634E2}"/>
              </a:ext>
            </a:extLst>
          </p:cNvPr>
          <p:cNvSpPr txBox="1"/>
          <p:nvPr/>
        </p:nvSpPr>
        <p:spPr>
          <a:xfrm>
            <a:off x="660400" y="1463040"/>
            <a:ext cx="43484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Random number generator takes a number 0-99 and sorts each item into a range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Each weapon is rarer than the next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White-Green-Blue-Orange (Orange being the most uncommon)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2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0359-42A1-413E-BB6D-224222A5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Chest Button, Inventory Input, and Start Message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ECE4A8-25B2-4E93-B58C-0A27CA6E5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0" y="1690688"/>
            <a:ext cx="4888389" cy="48883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03F02-34B7-42D6-A0CA-C037FB0C8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7568"/>
            <a:ext cx="4067259" cy="147005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1E8E702-CE67-4F52-AD0A-8B63913962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1" t="76744"/>
          <a:stretch/>
        </p:blipFill>
        <p:spPr>
          <a:xfrm>
            <a:off x="750410" y="4429760"/>
            <a:ext cx="10585641" cy="17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972C-8446-4B8A-B739-A54C15F9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yes is clicked, item is added to your inventory and a “save” file is created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AA832-CB39-4541-89F3-C141BD470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474" y="2123455"/>
            <a:ext cx="4828608" cy="2184370"/>
          </a:xfr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A3FF96-1EDA-4523-AC3D-5F4AD39A7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0" t="76573"/>
          <a:stretch/>
        </p:blipFill>
        <p:spPr>
          <a:xfrm>
            <a:off x="838199" y="4490721"/>
            <a:ext cx="9697157" cy="16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0AD4-348B-40AB-8C90-B1AA5245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File (White Weapon in inventory)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6EAEE37-8259-41BF-8974-5729052E6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33" y="1825625"/>
            <a:ext cx="6494533" cy="4351338"/>
          </a:xfrm>
        </p:spPr>
      </p:pic>
    </p:spTree>
    <p:extLst>
      <p:ext uri="{BB962C8B-B14F-4D97-AF65-F5344CB8AC3E}">
        <p14:creationId xmlns:p14="http://schemas.microsoft.com/office/powerpoint/2010/main" val="3216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146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Exam Project</vt:lpstr>
      <vt:lpstr>Video Game Simulation</vt:lpstr>
      <vt:lpstr>Item Rarity</vt:lpstr>
      <vt:lpstr>Open Chest Button, Inventory Input, and Start Message</vt:lpstr>
      <vt:lpstr>If yes is clicked, item is added to your inventory and a “save” file is created</vt:lpstr>
      <vt:lpstr>Save File (White Weapon in inventory)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Project</dc:title>
  <dc:creator>joey cawley</dc:creator>
  <cp:lastModifiedBy>joey cawley</cp:lastModifiedBy>
  <cp:revision>2</cp:revision>
  <dcterms:created xsi:type="dcterms:W3CDTF">2020-04-28T16:20:12Z</dcterms:created>
  <dcterms:modified xsi:type="dcterms:W3CDTF">2020-04-28T16:39:20Z</dcterms:modified>
</cp:coreProperties>
</file>